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handoutMasterIdLst>
    <p:handoutMasterId r:id="rId16"/>
  </p:handoutMasterIdLst>
  <p:sldIdLst>
    <p:sldId id="450" r:id="rId2"/>
    <p:sldId id="439" r:id="rId3"/>
    <p:sldId id="506" r:id="rId4"/>
    <p:sldId id="481" r:id="rId5"/>
    <p:sldId id="482" r:id="rId6"/>
    <p:sldId id="508" r:id="rId7"/>
    <p:sldId id="483" r:id="rId8"/>
    <p:sldId id="496" r:id="rId9"/>
    <p:sldId id="498" r:id="rId10"/>
    <p:sldId id="499" r:id="rId11"/>
    <p:sldId id="504" r:id="rId12"/>
    <p:sldId id="497" r:id="rId13"/>
    <p:sldId id="509" r:id="rId14"/>
  </p:sldIdLst>
  <p:sldSz cx="24384000" cy="13716000"/>
  <p:notesSz cx="6858000" cy="9144000"/>
  <p:defaultTex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swarya Pillai Rahul Sudan" initials="EPRS" lastIdx="1" clrIdx="0">
    <p:extLst>
      <p:ext uri="{19B8F6BF-5375-455C-9EA6-DF929625EA0E}">
        <p15:presenceInfo xmlns:p15="http://schemas.microsoft.com/office/powerpoint/2012/main" userId="S::ERahul@my.harrisburgu.edu::d373bfec-d8b4-4de5-b373-d8c3be3cf57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64C0"/>
    <a:srgbClr val="0087D2"/>
    <a:srgbClr val="03A4DC"/>
    <a:srgbClr val="1AC3E4"/>
    <a:srgbClr val="0FB2E0"/>
    <a:srgbClr val="0097D9"/>
    <a:srgbClr val="0076C9"/>
    <a:srgbClr val="0356B9"/>
    <a:srgbClr val="0076C8"/>
    <a:srgbClr val="0097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17" autoAdjust="0"/>
    <p:restoredTop sz="92775" autoAdjust="0"/>
  </p:normalViewPr>
  <p:slideViewPr>
    <p:cSldViewPr snapToGrid="0" showGuides="1">
      <p:cViewPr>
        <p:scale>
          <a:sx n="33" d="100"/>
          <a:sy n="33" d="100"/>
        </p:scale>
        <p:origin x="336" y="76"/>
      </p:cViewPr>
      <p:guideLst/>
    </p:cSldViewPr>
  </p:slideViewPr>
  <p:outlineViewPr>
    <p:cViewPr>
      <p:scale>
        <a:sx n="33" d="100"/>
        <a:sy n="33" d="100"/>
      </p:scale>
      <p:origin x="0" y="-4540"/>
    </p:cViewPr>
  </p:outlineViewPr>
  <p:notesTextViewPr>
    <p:cViewPr>
      <p:scale>
        <a:sx n="125" d="100"/>
        <a:sy n="125" d="100"/>
      </p:scale>
      <p:origin x="0" y="0"/>
    </p:cViewPr>
  </p:notesTextViewPr>
  <p:sorterViewPr>
    <p:cViewPr>
      <p:scale>
        <a:sx n="50" d="100"/>
        <a:sy n="50" d="100"/>
      </p:scale>
      <p:origin x="0" y="0"/>
    </p:cViewPr>
  </p:sorterViewPr>
  <p:notesViewPr>
    <p:cSldViewPr snapToGrid="0" showGuides="1">
      <p:cViewPr varScale="1">
        <p:scale>
          <a:sx n="108" d="100"/>
          <a:sy n="108" d="100"/>
        </p:scale>
        <p:origin x="3272"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817DCB-389F-4D1F-B954-C1C6216CD4D2}"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187992D-5153-4CC7-8202-8EBB0588F37A}">
      <dgm:prSet phldrT="[Text]" phldr="1"/>
      <dgm:spPr/>
      <dgm:t>
        <a:bodyPr/>
        <a:lstStyle/>
        <a:p>
          <a:endParaRPr lang="en-US" dirty="0"/>
        </a:p>
      </dgm:t>
    </dgm:pt>
    <dgm:pt modelId="{9A66C61A-7F03-4D59-808B-2426B28CC9E2}" type="parTrans" cxnId="{AD44AF9C-CC08-437D-8C73-721262FB788C}">
      <dgm:prSet/>
      <dgm:spPr/>
      <dgm:t>
        <a:bodyPr/>
        <a:lstStyle/>
        <a:p>
          <a:endParaRPr lang="en-US"/>
        </a:p>
      </dgm:t>
    </dgm:pt>
    <dgm:pt modelId="{D5F79066-ECC8-4415-9320-B6579FCD8A60}" type="sibTrans" cxnId="{AD44AF9C-CC08-437D-8C73-721262FB788C}">
      <dgm:prSet/>
      <dgm:spPr/>
      <dgm:t>
        <a:bodyPr/>
        <a:lstStyle/>
        <a:p>
          <a:endParaRPr lang="en-US"/>
        </a:p>
      </dgm:t>
    </dgm:pt>
    <dgm:pt modelId="{6745707C-B0AD-44B4-841A-486F66205A17}" type="pres">
      <dgm:prSet presAssocID="{BB817DCB-389F-4D1F-B954-C1C6216CD4D2}" presName="Name0" presStyleCnt="0">
        <dgm:presLayoutVars>
          <dgm:chMax val="7"/>
          <dgm:chPref val="7"/>
          <dgm:dir/>
        </dgm:presLayoutVars>
      </dgm:prSet>
      <dgm:spPr/>
    </dgm:pt>
    <dgm:pt modelId="{E4E22AA4-96F1-4C24-B90B-7D8A28475A70}" type="pres">
      <dgm:prSet presAssocID="{BB817DCB-389F-4D1F-B954-C1C6216CD4D2}" presName="Name1" presStyleCnt="0"/>
      <dgm:spPr/>
    </dgm:pt>
    <dgm:pt modelId="{36812809-BE15-4622-86E8-2BC60A66D83F}" type="pres">
      <dgm:prSet presAssocID="{D5F79066-ECC8-4415-9320-B6579FCD8A60}" presName="picture_1" presStyleCnt="0"/>
      <dgm:spPr/>
    </dgm:pt>
    <dgm:pt modelId="{51A545EE-42FC-49CA-AE14-1E3C82606140}" type="pres">
      <dgm:prSet presAssocID="{D5F79066-ECC8-4415-9320-B6579FCD8A60}" presName="pictureRepeatNode" presStyleLbl="alignImgPlace1" presStyleIdx="0" presStyleCnt="1" custScaleX="200000" custScaleY="203542"/>
      <dgm:spPr/>
    </dgm:pt>
    <dgm:pt modelId="{7DD60BD4-7CEE-4351-B7E5-A5E32CE24F93}" type="pres">
      <dgm:prSet presAssocID="{4187992D-5153-4CC7-8202-8EBB0588F37A}" presName="text_1" presStyleLbl="node1" presStyleIdx="0" presStyleCnt="0" custFlipVert="1" custScaleX="3428" custScaleY="22072">
        <dgm:presLayoutVars>
          <dgm:bulletEnabled val="1"/>
        </dgm:presLayoutVars>
      </dgm:prSet>
      <dgm:spPr/>
    </dgm:pt>
  </dgm:ptLst>
  <dgm:cxnLst>
    <dgm:cxn modelId="{A22A4080-D98C-4E3A-8BF4-5FAD2247A71C}" type="presOf" srcId="{BB817DCB-389F-4D1F-B954-C1C6216CD4D2}" destId="{6745707C-B0AD-44B4-841A-486F66205A17}" srcOrd="0" destOrd="0" presId="urn:microsoft.com/office/officeart/2008/layout/CircularPictureCallout"/>
    <dgm:cxn modelId="{3087968E-C02C-4834-9E3D-BC32FF9570F2}" type="presOf" srcId="{4187992D-5153-4CC7-8202-8EBB0588F37A}" destId="{7DD60BD4-7CEE-4351-B7E5-A5E32CE24F93}" srcOrd="0" destOrd="0" presId="urn:microsoft.com/office/officeart/2008/layout/CircularPictureCallout"/>
    <dgm:cxn modelId="{AD44AF9C-CC08-437D-8C73-721262FB788C}" srcId="{BB817DCB-389F-4D1F-B954-C1C6216CD4D2}" destId="{4187992D-5153-4CC7-8202-8EBB0588F37A}" srcOrd="0" destOrd="0" parTransId="{9A66C61A-7F03-4D59-808B-2426B28CC9E2}" sibTransId="{D5F79066-ECC8-4415-9320-B6579FCD8A60}"/>
    <dgm:cxn modelId="{AD5700A8-BD69-4A89-B52A-334A7B733FA7}" type="presOf" srcId="{D5F79066-ECC8-4415-9320-B6579FCD8A60}" destId="{51A545EE-42FC-49CA-AE14-1E3C82606140}" srcOrd="0" destOrd="0" presId="urn:microsoft.com/office/officeart/2008/layout/CircularPictureCallout"/>
    <dgm:cxn modelId="{BE77B0BA-7C36-4735-B5D4-1A23AA59B46A}" type="presParOf" srcId="{6745707C-B0AD-44B4-841A-486F66205A17}" destId="{E4E22AA4-96F1-4C24-B90B-7D8A28475A70}" srcOrd="0" destOrd="0" presId="urn:microsoft.com/office/officeart/2008/layout/CircularPictureCallout"/>
    <dgm:cxn modelId="{50B96C51-13AC-43E7-A338-68100C414DE5}" type="presParOf" srcId="{E4E22AA4-96F1-4C24-B90B-7D8A28475A70}" destId="{36812809-BE15-4622-86E8-2BC60A66D83F}" srcOrd="0" destOrd="0" presId="urn:microsoft.com/office/officeart/2008/layout/CircularPictureCallout"/>
    <dgm:cxn modelId="{807CC975-06D4-4EB7-ABDC-CF383A20F0DA}" type="presParOf" srcId="{36812809-BE15-4622-86E8-2BC60A66D83F}" destId="{51A545EE-42FC-49CA-AE14-1E3C82606140}" srcOrd="0" destOrd="0" presId="urn:microsoft.com/office/officeart/2008/layout/CircularPictureCallout"/>
    <dgm:cxn modelId="{9BBD67C3-4E14-4FCD-9624-6ACE63B895EB}" type="presParOf" srcId="{E4E22AA4-96F1-4C24-B90B-7D8A28475A70}" destId="{7DD60BD4-7CEE-4351-B7E5-A5E32CE24F93}" srcOrd="1"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A545EE-42FC-49CA-AE14-1E3C82606140}">
      <dsp:nvSpPr>
        <dsp:cNvPr id="0" name=""/>
        <dsp:cNvSpPr/>
      </dsp:nvSpPr>
      <dsp:spPr>
        <a:xfrm>
          <a:off x="0" y="26289"/>
          <a:ext cx="45719" cy="46528"/>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D60BD4-7CEE-4351-B7E5-A5E32CE24F93}">
      <dsp:nvSpPr>
        <dsp:cNvPr id="0" name=""/>
        <dsp:cNvSpPr/>
      </dsp:nvSpPr>
      <dsp:spPr>
        <a:xfrm flipV="1">
          <a:off x="22608" y="53201"/>
          <a:ext cx="501" cy="166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en-US" sz="500" kern="1200" dirty="0"/>
        </a:p>
      </dsp:txBody>
      <dsp:txXfrm rot="10800000">
        <a:off x="22608" y="53201"/>
        <a:ext cx="501" cy="1665"/>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7DCF6F-D47A-4251-A947-55C6E670AA80}" type="datetimeFigureOut">
              <a:rPr lang="en-US" smtClean="0"/>
              <a:t>10/14/2020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E0863C0-3C0C-4227-829A-BB3F7A60FC6A}" type="slidenum">
              <a:rPr lang="en-US" smtClean="0"/>
              <a:t>‹#›</a:t>
            </a:fld>
            <a:endParaRPr lang="en-US"/>
          </a:p>
        </p:txBody>
      </p:sp>
    </p:spTree>
    <p:extLst>
      <p:ext uri="{BB962C8B-B14F-4D97-AF65-F5344CB8AC3E}">
        <p14:creationId xmlns:p14="http://schemas.microsoft.com/office/powerpoint/2010/main" val="32275245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DCBC42-6563-49C0-9AB0-0B46679F5AB4}" type="datetimeFigureOut">
              <a:rPr lang="en-US" smtClean="0"/>
              <a:t>10/14/2020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DDD579-49B2-4848-8B9E-FAC72A3B8248}" type="slidenum">
              <a:rPr lang="en-US" smtClean="0"/>
              <a:t>‹#›</a:t>
            </a:fld>
            <a:endParaRPr lang="en-US"/>
          </a:p>
        </p:txBody>
      </p:sp>
    </p:spTree>
    <p:extLst>
      <p:ext uri="{BB962C8B-B14F-4D97-AF65-F5344CB8AC3E}">
        <p14:creationId xmlns:p14="http://schemas.microsoft.com/office/powerpoint/2010/main" val="2092581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Slide Number Placeholder 3"/>
          <p:cNvSpPr>
            <a:spLocks noGrp="1"/>
          </p:cNvSpPr>
          <p:nvPr>
            <p:ph type="sldNum" sz="quarter" idx="10"/>
          </p:nvPr>
        </p:nvSpPr>
        <p:spPr/>
        <p:txBody>
          <a:bodyPr/>
          <a:lstStyle/>
          <a:p>
            <a:fld id="{95DDD579-49B2-4848-8B9E-FAC72A3B8248}" type="slidenum">
              <a:rPr lang="en-US" smtClean="0"/>
              <a:t>1</a:t>
            </a:fld>
            <a:endParaRPr lang="en-US"/>
          </a:p>
        </p:txBody>
      </p:sp>
    </p:spTree>
    <p:extLst>
      <p:ext uri="{BB962C8B-B14F-4D97-AF65-F5344CB8AC3E}">
        <p14:creationId xmlns:p14="http://schemas.microsoft.com/office/powerpoint/2010/main" val="535758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DDD579-49B2-4848-8B9E-FAC72A3B8248}" type="slidenum">
              <a:rPr lang="en-US" smtClean="0"/>
              <a:t>3</a:t>
            </a:fld>
            <a:endParaRPr lang="en-US"/>
          </a:p>
        </p:txBody>
      </p:sp>
    </p:spTree>
    <p:extLst>
      <p:ext uri="{BB962C8B-B14F-4D97-AF65-F5344CB8AC3E}">
        <p14:creationId xmlns:p14="http://schemas.microsoft.com/office/powerpoint/2010/main" val="2105943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DDD579-49B2-4848-8B9E-FAC72A3B8248}" type="slidenum">
              <a:rPr lang="en-US" smtClean="0"/>
              <a:t>6</a:t>
            </a:fld>
            <a:endParaRPr lang="en-US"/>
          </a:p>
        </p:txBody>
      </p:sp>
    </p:spTree>
    <p:extLst>
      <p:ext uri="{BB962C8B-B14F-4D97-AF65-F5344CB8AC3E}">
        <p14:creationId xmlns:p14="http://schemas.microsoft.com/office/powerpoint/2010/main" val="944889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DDD579-49B2-4848-8B9E-FAC72A3B8248}" type="slidenum">
              <a:rPr lang="en-US" smtClean="0"/>
              <a:t>7</a:t>
            </a:fld>
            <a:endParaRPr lang="en-US"/>
          </a:p>
        </p:txBody>
      </p:sp>
    </p:spTree>
    <p:extLst>
      <p:ext uri="{BB962C8B-B14F-4D97-AF65-F5344CB8AC3E}">
        <p14:creationId xmlns:p14="http://schemas.microsoft.com/office/powerpoint/2010/main" val="811366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DDD579-49B2-4848-8B9E-FAC72A3B8248}" type="slidenum">
              <a:rPr lang="en-US" smtClean="0"/>
              <a:t>8</a:t>
            </a:fld>
            <a:endParaRPr lang="en-US"/>
          </a:p>
        </p:txBody>
      </p:sp>
    </p:spTree>
    <p:extLst>
      <p:ext uri="{BB962C8B-B14F-4D97-AF65-F5344CB8AC3E}">
        <p14:creationId xmlns:p14="http://schemas.microsoft.com/office/powerpoint/2010/main" val="3962964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DDD579-49B2-4848-8B9E-FAC72A3B8248}" type="slidenum">
              <a:rPr lang="en-US" smtClean="0"/>
              <a:t>9</a:t>
            </a:fld>
            <a:endParaRPr lang="en-US"/>
          </a:p>
        </p:txBody>
      </p:sp>
    </p:spTree>
    <p:extLst>
      <p:ext uri="{BB962C8B-B14F-4D97-AF65-F5344CB8AC3E}">
        <p14:creationId xmlns:p14="http://schemas.microsoft.com/office/powerpoint/2010/main" val="2582029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DDD579-49B2-4848-8B9E-FAC72A3B8248}" type="slidenum">
              <a:rPr lang="en-US" smtClean="0"/>
              <a:t>10</a:t>
            </a:fld>
            <a:endParaRPr lang="en-US"/>
          </a:p>
        </p:txBody>
      </p:sp>
    </p:spTree>
    <p:extLst>
      <p:ext uri="{BB962C8B-B14F-4D97-AF65-F5344CB8AC3E}">
        <p14:creationId xmlns:p14="http://schemas.microsoft.com/office/powerpoint/2010/main" val="575510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DDD579-49B2-4848-8B9E-FAC72A3B8248}" type="slidenum">
              <a:rPr lang="en-US" smtClean="0"/>
              <a:t>11</a:t>
            </a:fld>
            <a:endParaRPr lang="en-US"/>
          </a:p>
        </p:txBody>
      </p:sp>
    </p:spTree>
    <p:extLst>
      <p:ext uri="{BB962C8B-B14F-4D97-AF65-F5344CB8AC3E}">
        <p14:creationId xmlns:p14="http://schemas.microsoft.com/office/powerpoint/2010/main" val="4293879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efault Slide">
    <p:spTree>
      <p:nvGrpSpPr>
        <p:cNvPr id="1" name=""/>
        <p:cNvGrpSpPr/>
        <p:nvPr/>
      </p:nvGrpSpPr>
      <p:grpSpPr>
        <a:xfrm>
          <a:off x="0" y="0"/>
          <a:ext cx="0" cy="0"/>
          <a:chOff x="0" y="0"/>
          <a:chExt cx="0" cy="0"/>
        </a:xfrm>
      </p:grpSpPr>
      <p:sp>
        <p:nvSpPr>
          <p:cNvPr id="5" name="Oval 4"/>
          <p:cNvSpPr/>
          <p:nvPr userDrawn="1"/>
        </p:nvSpPr>
        <p:spPr>
          <a:xfrm>
            <a:off x="23050500" y="747183"/>
            <a:ext cx="586317" cy="586317"/>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22975358" y="871064"/>
            <a:ext cx="736600" cy="338554"/>
          </a:xfrm>
          <a:prstGeom prst="rect">
            <a:avLst/>
          </a:prstGeom>
          <a:noFill/>
        </p:spPr>
        <p:txBody>
          <a:bodyPr wrap="square" lIns="0" tIns="0" rIns="0" bIns="0" rtlCol="0">
            <a:spAutoFit/>
          </a:bodyPr>
          <a:lstStyle/>
          <a:p>
            <a:pPr algn="ctr"/>
            <a:fld id="{ADFD2030-097E-4139-82A5-CA245ACEE337}" type="slidenum">
              <a:rPr lang="en-US" sz="22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22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22513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userDrawn="1">
          <p15:clr>
            <a:srgbClr val="FBAE40"/>
          </p15:clr>
        </p15:guide>
        <p15:guide id="2" pos="14520" userDrawn="1">
          <p15:clr>
            <a:srgbClr val="FBAE40"/>
          </p15:clr>
        </p15:guide>
        <p15:guide id="3" orient="horz" pos="7800" userDrawn="1">
          <p15:clr>
            <a:srgbClr val="FBAE40"/>
          </p15:clr>
        </p15:guide>
        <p15:guide id="4" orient="horz" pos="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ur Services Slide 02">
    <p:spTree>
      <p:nvGrpSpPr>
        <p:cNvPr id="1" name=""/>
        <p:cNvGrpSpPr/>
        <p:nvPr/>
      </p:nvGrpSpPr>
      <p:grpSpPr>
        <a:xfrm>
          <a:off x="0" y="0"/>
          <a:ext cx="0" cy="0"/>
          <a:chOff x="0" y="0"/>
          <a:chExt cx="0" cy="0"/>
        </a:xfrm>
      </p:grpSpPr>
      <p:sp>
        <p:nvSpPr>
          <p:cNvPr id="13" name="Oval 12"/>
          <p:cNvSpPr/>
          <p:nvPr userDrawn="1"/>
        </p:nvSpPr>
        <p:spPr>
          <a:xfrm>
            <a:off x="23050500" y="747183"/>
            <a:ext cx="586317" cy="586317"/>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userDrawn="1"/>
        </p:nvSpPr>
        <p:spPr>
          <a:xfrm>
            <a:off x="22975358" y="871064"/>
            <a:ext cx="736600" cy="338554"/>
          </a:xfrm>
          <a:prstGeom prst="rect">
            <a:avLst/>
          </a:prstGeom>
          <a:noFill/>
        </p:spPr>
        <p:txBody>
          <a:bodyPr wrap="square" lIns="0" tIns="0" rIns="0" bIns="0" rtlCol="0">
            <a:spAutoFit/>
          </a:bodyPr>
          <a:lstStyle/>
          <a:p>
            <a:pPr algn="ctr"/>
            <a:fld id="{ADFD2030-097E-4139-82A5-CA245ACEE337}" type="slidenum">
              <a:rPr lang="en-US" sz="22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22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Picture Placeholder 15"/>
          <p:cNvSpPr>
            <a:spLocks noGrp="1"/>
          </p:cNvSpPr>
          <p:nvPr>
            <p:ph type="pic" sz="quarter" idx="13"/>
          </p:nvPr>
        </p:nvSpPr>
        <p:spPr>
          <a:xfrm>
            <a:off x="8679597" y="3734904"/>
            <a:ext cx="7039126" cy="5804453"/>
          </a:xfrm>
          <a:custGeom>
            <a:avLst/>
            <a:gdLst>
              <a:gd name="connsiteX0" fmla="*/ 0 w 7039126"/>
              <a:gd name="connsiteY0" fmla="*/ 0 h 5804453"/>
              <a:gd name="connsiteX1" fmla="*/ 7039126 w 7039126"/>
              <a:gd name="connsiteY1" fmla="*/ 0 h 5804453"/>
              <a:gd name="connsiteX2" fmla="*/ 7039126 w 7039126"/>
              <a:gd name="connsiteY2" fmla="*/ 5804453 h 5804453"/>
              <a:gd name="connsiteX3" fmla="*/ 0 w 7039126"/>
              <a:gd name="connsiteY3" fmla="*/ 5804453 h 5804453"/>
            </a:gdLst>
            <a:ahLst/>
            <a:cxnLst>
              <a:cxn ang="0">
                <a:pos x="connsiteX0" y="connsiteY0"/>
              </a:cxn>
              <a:cxn ang="0">
                <a:pos x="connsiteX1" y="connsiteY1"/>
              </a:cxn>
              <a:cxn ang="0">
                <a:pos x="connsiteX2" y="connsiteY2"/>
              </a:cxn>
              <a:cxn ang="0">
                <a:pos x="connsiteX3" y="connsiteY3"/>
              </a:cxn>
            </a:cxnLst>
            <a:rect l="l" t="t" r="r" b="b"/>
            <a:pathLst>
              <a:path w="7039126" h="5804453">
                <a:moveTo>
                  <a:pt x="0" y="0"/>
                </a:moveTo>
                <a:lnTo>
                  <a:pt x="7039126" y="0"/>
                </a:lnTo>
                <a:lnTo>
                  <a:pt x="7039126" y="5804453"/>
                </a:lnTo>
                <a:lnTo>
                  <a:pt x="0" y="5804453"/>
                </a:lnTo>
                <a:close/>
              </a:path>
            </a:pathLst>
          </a:custGeom>
        </p:spPr>
        <p:txBody>
          <a:bodyPr wrap="square" lIns="0" tIns="0" rIns="0" bIns="0" anchor="ctr" anchorCtr="0">
            <a:noAutofit/>
          </a:bodyPr>
          <a:lstStyle>
            <a:lvl1pPr marL="0" indent="0" algn="ctr">
              <a:buFontTx/>
              <a:buNone/>
              <a:defRPr sz="22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
        <p:nvSpPr>
          <p:cNvPr id="17" name="Picture Placeholder 16"/>
          <p:cNvSpPr>
            <a:spLocks noGrp="1"/>
          </p:cNvSpPr>
          <p:nvPr>
            <p:ph type="pic" sz="quarter" idx="14"/>
          </p:nvPr>
        </p:nvSpPr>
        <p:spPr>
          <a:xfrm>
            <a:off x="16011374" y="3734904"/>
            <a:ext cx="7039126" cy="5804453"/>
          </a:xfrm>
          <a:custGeom>
            <a:avLst/>
            <a:gdLst>
              <a:gd name="connsiteX0" fmla="*/ 0 w 7039126"/>
              <a:gd name="connsiteY0" fmla="*/ 0 h 5804453"/>
              <a:gd name="connsiteX1" fmla="*/ 7039126 w 7039126"/>
              <a:gd name="connsiteY1" fmla="*/ 0 h 5804453"/>
              <a:gd name="connsiteX2" fmla="*/ 7039126 w 7039126"/>
              <a:gd name="connsiteY2" fmla="*/ 5804453 h 5804453"/>
              <a:gd name="connsiteX3" fmla="*/ 0 w 7039126"/>
              <a:gd name="connsiteY3" fmla="*/ 5804453 h 5804453"/>
            </a:gdLst>
            <a:ahLst/>
            <a:cxnLst>
              <a:cxn ang="0">
                <a:pos x="connsiteX0" y="connsiteY0"/>
              </a:cxn>
              <a:cxn ang="0">
                <a:pos x="connsiteX1" y="connsiteY1"/>
              </a:cxn>
              <a:cxn ang="0">
                <a:pos x="connsiteX2" y="connsiteY2"/>
              </a:cxn>
              <a:cxn ang="0">
                <a:pos x="connsiteX3" y="connsiteY3"/>
              </a:cxn>
            </a:cxnLst>
            <a:rect l="l" t="t" r="r" b="b"/>
            <a:pathLst>
              <a:path w="7039126" h="5804453">
                <a:moveTo>
                  <a:pt x="0" y="0"/>
                </a:moveTo>
                <a:lnTo>
                  <a:pt x="7039126" y="0"/>
                </a:lnTo>
                <a:lnTo>
                  <a:pt x="7039126" y="5804453"/>
                </a:lnTo>
                <a:lnTo>
                  <a:pt x="0" y="5804453"/>
                </a:lnTo>
                <a:close/>
              </a:path>
            </a:pathLst>
          </a:custGeom>
        </p:spPr>
        <p:txBody>
          <a:bodyPr wrap="square" lIns="0" tIns="0" rIns="0" bIns="0" anchor="ctr" anchorCtr="0">
            <a:noAutofit/>
          </a:bodyPr>
          <a:lstStyle>
            <a:lvl1pPr marL="0" indent="0" algn="ctr">
              <a:buFontTx/>
              <a:buNone/>
              <a:defRPr sz="22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
        <p:nvSpPr>
          <p:cNvPr id="15" name="Picture Placeholder 14"/>
          <p:cNvSpPr>
            <a:spLocks noGrp="1"/>
          </p:cNvSpPr>
          <p:nvPr>
            <p:ph type="pic" sz="quarter" idx="15"/>
          </p:nvPr>
        </p:nvSpPr>
        <p:spPr>
          <a:xfrm>
            <a:off x="1333500" y="3734904"/>
            <a:ext cx="7039126" cy="5804453"/>
          </a:xfrm>
          <a:custGeom>
            <a:avLst/>
            <a:gdLst>
              <a:gd name="connsiteX0" fmla="*/ 0 w 7039126"/>
              <a:gd name="connsiteY0" fmla="*/ 0 h 5804453"/>
              <a:gd name="connsiteX1" fmla="*/ 7039126 w 7039126"/>
              <a:gd name="connsiteY1" fmla="*/ 0 h 5804453"/>
              <a:gd name="connsiteX2" fmla="*/ 7039126 w 7039126"/>
              <a:gd name="connsiteY2" fmla="*/ 5804453 h 5804453"/>
              <a:gd name="connsiteX3" fmla="*/ 0 w 7039126"/>
              <a:gd name="connsiteY3" fmla="*/ 5804453 h 5804453"/>
            </a:gdLst>
            <a:ahLst/>
            <a:cxnLst>
              <a:cxn ang="0">
                <a:pos x="connsiteX0" y="connsiteY0"/>
              </a:cxn>
              <a:cxn ang="0">
                <a:pos x="connsiteX1" y="connsiteY1"/>
              </a:cxn>
              <a:cxn ang="0">
                <a:pos x="connsiteX2" y="connsiteY2"/>
              </a:cxn>
              <a:cxn ang="0">
                <a:pos x="connsiteX3" y="connsiteY3"/>
              </a:cxn>
            </a:cxnLst>
            <a:rect l="l" t="t" r="r" b="b"/>
            <a:pathLst>
              <a:path w="7039126" h="5804453">
                <a:moveTo>
                  <a:pt x="0" y="0"/>
                </a:moveTo>
                <a:lnTo>
                  <a:pt x="7039126" y="0"/>
                </a:lnTo>
                <a:lnTo>
                  <a:pt x="7039126" y="5804453"/>
                </a:lnTo>
                <a:lnTo>
                  <a:pt x="0" y="5804453"/>
                </a:lnTo>
                <a:close/>
              </a:path>
            </a:pathLst>
          </a:custGeom>
        </p:spPr>
        <p:txBody>
          <a:bodyPr wrap="square" lIns="0" tIns="0" rIns="0" bIns="0" anchor="ctr" anchorCtr="0">
            <a:noAutofit/>
          </a:bodyPr>
          <a:lstStyle>
            <a:lvl1pPr marL="0" indent="0" algn="ctr">
              <a:buFontTx/>
              <a:buNone/>
              <a:defRPr sz="22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Tree>
    <p:extLst>
      <p:ext uri="{BB962C8B-B14F-4D97-AF65-F5344CB8AC3E}">
        <p14:creationId xmlns:p14="http://schemas.microsoft.com/office/powerpoint/2010/main" val="38550823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Services Slide 03">
    <p:spTree>
      <p:nvGrpSpPr>
        <p:cNvPr id="1" name=""/>
        <p:cNvGrpSpPr/>
        <p:nvPr/>
      </p:nvGrpSpPr>
      <p:grpSpPr>
        <a:xfrm>
          <a:off x="0" y="0"/>
          <a:ext cx="0" cy="0"/>
          <a:chOff x="0" y="0"/>
          <a:chExt cx="0" cy="0"/>
        </a:xfrm>
      </p:grpSpPr>
      <p:sp>
        <p:nvSpPr>
          <p:cNvPr id="13" name="Oval 12"/>
          <p:cNvSpPr/>
          <p:nvPr userDrawn="1"/>
        </p:nvSpPr>
        <p:spPr>
          <a:xfrm>
            <a:off x="23050500" y="747183"/>
            <a:ext cx="586317" cy="586317"/>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userDrawn="1"/>
        </p:nvSpPr>
        <p:spPr>
          <a:xfrm>
            <a:off x="22975358" y="871064"/>
            <a:ext cx="736600" cy="338554"/>
          </a:xfrm>
          <a:prstGeom prst="rect">
            <a:avLst/>
          </a:prstGeom>
          <a:noFill/>
        </p:spPr>
        <p:txBody>
          <a:bodyPr wrap="square" lIns="0" tIns="0" rIns="0" bIns="0" rtlCol="0">
            <a:spAutoFit/>
          </a:bodyPr>
          <a:lstStyle/>
          <a:p>
            <a:pPr algn="ctr"/>
            <a:fld id="{ADFD2030-097E-4139-82A5-CA245ACEE337}" type="slidenum">
              <a:rPr lang="en-US" sz="22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22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3" name="Picture Placeholder 32"/>
          <p:cNvSpPr>
            <a:spLocks noGrp="1"/>
          </p:cNvSpPr>
          <p:nvPr>
            <p:ph type="pic" sz="quarter" idx="11"/>
          </p:nvPr>
        </p:nvSpPr>
        <p:spPr>
          <a:xfrm>
            <a:off x="1333500" y="3734904"/>
            <a:ext cx="5207276" cy="5804453"/>
          </a:xfrm>
          <a:custGeom>
            <a:avLst/>
            <a:gdLst>
              <a:gd name="connsiteX0" fmla="*/ 0 w 5429250"/>
              <a:gd name="connsiteY0" fmla="*/ 0 h 5804453"/>
              <a:gd name="connsiteX1" fmla="*/ 5429250 w 5429250"/>
              <a:gd name="connsiteY1" fmla="*/ 0 h 5804453"/>
              <a:gd name="connsiteX2" fmla="*/ 5429250 w 5429250"/>
              <a:gd name="connsiteY2" fmla="*/ 5804453 h 5804453"/>
              <a:gd name="connsiteX3" fmla="*/ 0 w 5429250"/>
              <a:gd name="connsiteY3" fmla="*/ 5804453 h 5804453"/>
            </a:gdLst>
            <a:ahLst/>
            <a:cxnLst>
              <a:cxn ang="0">
                <a:pos x="connsiteX0" y="connsiteY0"/>
              </a:cxn>
              <a:cxn ang="0">
                <a:pos x="connsiteX1" y="connsiteY1"/>
              </a:cxn>
              <a:cxn ang="0">
                <a:pos x="connsiteX2" y="connsiteY2"/>
              </a:cxn>
              <a:cxn ang="0">
                <a:pos x="connsiteX3" y="connsiteY3"/>
              </a:cxn>
            </a:cxnLst>
            <a:rect l="l" t="t" r="r" b="b"/>
            <a:pathLst>
              <a:path w="5429250" h="5804453">
                <a:moveTo>
                  <a:pt x="0" y="0"/>
                </a:moveTo>
                <a:lnTo>
                  <a:pt x="5429250" y="0"/>
                </a:lnTo>
                <a:lnTo>
                  <a:pt x="5429250" y="5804453"/>
                </a:lnTo>
                <a:lnTo>
                  <a:pt x="0" y="5804453"/>
                </a:lnTo>
                <a:close/>
              </a:path>
            </a:pathLst>
          </a:custGeom>
        </p:spPr>
        <p:txBody>
          <a:bodyPr wrap="square" lIns="0" tIns="0" rIns="0" bIns="0" anchor="ctr" anchorCtr="0">
            <a:noAutofit/>
          </a:bodyPr>
          <a:lstStyle>
            <a:lvl1pPr marL="0" indent="0" algn="ctr">
              <a:buFontTx/>
              <a:buNone/>
              <a:defRPr sz="22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
        <p:nvSpPr>
          <p:cNvPr id="32" name="Picture Placeholder 31"/>
          <p:cNvSpPr>
            <a:spLocks noGrp="1"/>
          </p:cNvSpPr>
          <p:nvPr>
            <p:ph type="pic" sz="quarter" idx="12"/>
          </p:nvPr>
        </p:nvSpPr>
        <p:spPr>
          <a:xfrm>
            <a:off x="6836741" y="3734904"/>
            <a:ext cx="5207276" cy="5804453"/>
          </a:xfrm>
          <a:custGeom>
            <a:avLst/>
            <a:gdLst>
              <a:gd name="connsiteX0" fmla="*/ 0 w 5429250"/>
              <a:gd name="connsiteY0" fmla="*/ 0 h 5804453"/>
              <a:gd name="connsiteX1" fmla="*/ 5429250 w 5429250"/>
              <a:gd name="connsiteY1" fmla="*/ 0 h 5804453"/>
              <a:gd name="connsiteX2" fmla="*/ 5429250 w 5429250"/>
              <a:gd name="connsiteY2" fmla="*/ 5804453 h 5804453"/>
              <a:gd name="connsiteX3" fmla="*/ 0 w 5429250"/>
              <a:gd name="connsiteY3" fmla="*/ 5804453 h 5804453"/>
            </a:gdLst>
            <a:ahLst/>
            <a:cxnLst>
              <a:cxn ang="0">
                <a:pos x="connsiteX0" y="connsiteY0"/>
              </a:cxn>
              <a:cxn ang="0">
                <a:pos x="connsiteX1" y="connsiteY1"/>
              </a:cxn>
              <a:cxn ang="0">
                <a:pos x="connsiteX2" y="connsiteY2"/>
              </a:cxn>
              <a:cxn ang="0">
                <a:pos x="connsiteX3" y="connsiteY3"/>
              </a:cxn>
            </a:cxnLst>
            <a:rect l="l" t="t" r="r" b="b"/>
            <a:pathLst>
              <a:path w="5429250" h="5804453">
                <a:moveTo>
                  <a:pt x="0" y="0"/>
                </a:moveTo>
                <a:lnTo>
                  <a:pt x="5429250" y="0"/>
                </a:lnTo>
                <a:lnTo>
                  <a:pt x="5429250" y="5804453"/>
                </a:lnTo>
                <a:lnTo>
                  <a:pt x="0" y="5804453"/>
                </a:lnTo>
                <a:close/>
              </a:path>
            </a:pathLst>
          </a:custGeom>
        </p:spPr>
        <p:txBody>
          <a:bodyPr wrap="square" lIns="0" tIns="0" rIns="0" bIns="0" anchor="ctr" anchorCtr="0">
            <a:noAutofit/>
          </a:bodyPr>
          <a:lstStyle>
            <a:lvl1pPr marL="0" indent="0" algn="ctr">
              <a:buFontTx/>
              <a:buNone/>
              <a:defRPr sz="22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
        <p:nvSpPr>
          <p:cNvPr id="30" name="Picture Placeholder 29"/>
          <p:cNvSpPr>
            <a:spLocks noGrp="1"/>
          </p:cNvSpPr>
          <p:nvPr>
            <p:ph type="pic" sz="quarter" idx="13"/>
          </p:nvPr>
        </p:nvSpPr>
        <p:spPr>
          <a:xfrm>
            <a:off x="12339982" y="3734904"/>
            <a:ext cx="5207276" cy="5804453"/>
          </a:xfrm>
          <a:custGeom>
            <a:avLst/>
            <a:gdLst>
              <a:gd name="connsiteX0" fmla="*/ 0 w 5429250"/>
              <a:gd name="connsiteY0" fmla="*/ 0 h 5804453"/>
              <a:gd name="connsiteX1" fmla="*/ 5429250 w 5429250"/>
              <a:gd name="connsiteY1" fmla="*/ 0 h 5804453"/>
              <a:gd name="connsiteX2" fmla="*/ 5429250 w 5429250"/>
              <a:gd name="connsiteY2" fmla="*/ 5804453 h 5804453"/>
              <a:gd name="connsiteX3" fmla="*/ 0 w 5429250"/>
              <a:gd name="connsiteY3" fmla="*/ 5804453 h 5804453"/>
            </a:gdLst>
            <a:ahLst/>
            <a:cxnLst>
              <a:cxn ang="0">
                <a:pos x="connsiteX0" y="connsiteY0"/>
              </a:cxn>
              <a:cxn ang="0">
                <a:pos x="connsiteX1" y="connsiteY1"/>
              </a:cxn>
              <a:cxn ang="0">
                <a:pos x="connsiteX2" y="connsiteY2"/>
              </a:cxn>
              <a:cxn ang="0">
                <a:pos x="connsiteX3" y="connsiteY3"/>
              </a:cxn>
            </a:cxnLst>
            <a:rect l="l" t="t" r="r" b="b"/>
            <a:pathLst>
              <a:path w="5429250" h="5804453">
                <a:moveTo>
                  <a:pt x="0" y="0"/>
                </a:moveTo>
                <a:lnTo>
                  <a:pt x="5429250" y="0"/>
                </a:lnTo>
                <a:lnTo>
                  <a:pt x="5429250" y="5804453"/>
                </a:lnTo>
                <a:lnTo>
                  <a:pt x="0" y="5804453"/>
                </a:lnTo>
                <a:close/>
              </a:path>
            </a:pathLst>
          </a:custGeom>
        </p:spPr>
        <p:txBody>
          <a:bodyPr wrap="square" lIns="0" tIns="0" rIns="0" bIns="0" anchor="ctr" anchorCtr="0">
            <a:noAutofit/>
          </a:bodyPr>
          <a:lstStyle>
            <a:lvl1pPr marL="0" indent="0" algn="ctr">
              <a:buFontTx/>
              <a:buNone/>
              <a:defRPr sz="22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
        <p:nvSpPr>
          <p:cNvPr id="29" name="Picture Placeholder 28"/>
          <p:cNvSpPr>
            <a:spLocks noGrp="1"/>
          </p:cNvSpPr>
          <p:nvPr>
            <p:ph type="pic" sz="quarter" idx="14"/>
          </p:nvPr>
        </p:nvSpPr>
        <p:spPr>
          <a:xfrm>
            <a:off x="17843224" y="3734904"/>
            <a:ext cx="5207276" cy="5804453"/>
          </a:xfrm>
          <a:custGeom>
            <a:avLst/>
            <a:gdLst>
              <a:gd name="connsiteX0" fmla="*/ 0 w 5429250"/>
              <a:gd name="connsiteY0" fmla="*/ 0 h 5804453"/>
              <a:gd name="connsiteX1" fmla="*/ 5429250 w 5429250"/>
              <a:gd name="connsiteY1" fmla="*/ 0 h 5804453"/>
              <a:gd name="connsiteX2" fmla="*/ 5429250 w 5429250"/>
              <a:gd name="connsiteY2" fmla="*/ 5804453 h 5804453"/>
              <a:gd name="connsiteX3" fmla="*/ 0 w 5429250"/>
              <a:gd name="connsiteY3" fmla="*/ 5804453 h 5804453"/>
            </a:gdLst>
            <a:ahLst/>
            <a:cxnLst>
              <a:cxn ang="0">
                <a:pos x="connsiteX0" y="connsiteY0"/>
              </a:cxn>
              <a:cxn ang="0">
                <a:pos x="connsiteX1" y="connsiteY1"/>
              </a:cxn>
              <a:cxn ang="0">
                <a:pos x="connsiteX2" y="connsiteY2"/>
              </a:cxn>
              <a:cxn ang="0">
                <a:pos x="connsiteX3" y="connsiteY3"/>
              </a:cxn>
            </a:cxnLst>
            <a:rect l="l" t="t" r="r" b="b"/>
            <a:pathLst>
              <a:path w="5429250" h="5804453">
                <a:moveTo>
                  <a:pt x="0" y="0"/>
                </a:moveTo>
                <a:lnTo>
                  <a:pt x="5429250" y="0"/>
                </a:lnTo>
                <a:lnTo>
                  <a:pt x="5429250" y="5804453"/>
                </a:lnTo>
                <a:lnTo>
                  <a:pt x="0" y="5804453"/>
                </a:lnTo>
                <a:close/>
              </a:path>
            </a:pathLst>
          </a:custGeom>
        </p:spPr>
        <p:txBody>
          <a:bodyPr wrap="square" lIns="0" tIns="0" rIns="0" bIns="0" anchor="ctr" anchorCtr="0">
            <a:noAutofit/>
          </a:bodyPr>
          <a:lstStyle>
            <a:lvl1pPr marL="0" indent="0" algn="ctr">
              <a:buFontTx/>
              <a:buNone/>
              <a:defRPr sz="22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Tree>
    <p:extLst>
      <p:ext uri="{BB962C8B-B14F-4D97-AF65-F5344CB8AC3E}">
        <p14:creationId xmlns:p14="http://schemas.microsoft.com/office/powerpoint/2010/main" val="745422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Team Slide 01">
    <p:spTree>
      <p:nvGrpSpPr>
        <p:cNvPr id="1" name=""/>
        <p:cNvGrpSpPr/>
        <p:nvPr/>
      </p:nvGrpSpPr>
      <p:grpSpPr>
        <a:xfrm>
          <a:off x="0" y="0"/>
          <a:ext cx="0" cy="0"/>
          <a:chOff x="0" y="0"/>
          <a:chExt cx="0" cy="0"/>
        </a:xfrm>
      </p:grpSpPr>
      <p:sp>
        <p:nvSpPr>
          <p:cNvPr id="5" name="Oval 4"/>
          <p:cNvSpPr/>
          <p:nvPr userDrawn="1"/>
        </p:nvSpPr>
        <p:spPr>
          <a:xfrm>
            <a:off x="23050500" y="747183"/>
            <a:ext cx="586317" cy="586317"/>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22975358" y="871064"/>
            <a:ext cx="736600" cy="338554"/>
          </a:xfrm>
          <a:prstGeom prst="rect">
            <a:avLst/>
          </a:prstGeom>
          <a:noFill/>
        </p:spPr>
        <p:txBody>
          <a:bodyPr wrap="square" lIns="0" tIns="0" rIns="0" bIns="0" rtlCol="0">
            <a:spAutoFit/>
          </a:bodyPr>
          <a:lstStyle/>
          <a:p>
            <a:pPr algn="ctr"/>
            <a:fld id="{ADFD2030-097E-4139-82A5-CA245ACEE337}" type="slidenum">
              <a:rPr lang="en-US" sz="22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22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Freeform 23"/>
          <p:cNvSpPr>
            <a:spLocks/>
          </p:cNvSpPr>
          <p:nvPr userDrawn="1"/>
        </p:nvSpPr>
        <p:spPr bwMode="auto">
          <a:xfrm>
            <a:off x="13918978" y="6146788"/>
            <a:ext cx="721137" cy="1483188"/>
          </a:xfrm>
          <a:custGeom>
            <a:avLst/>
            <a:gdLst>
              <a:gd name="T0" fmla="*/ 286 w 362"/>
              <a:gd name="T1" fmla="*/ 745 h 745"/>
              <a:gd name="T2" fmla="*/ 362 w 362"/>
              <a:gd name="T3" fmla="*/ 745 h 745"/>
              <a:gd name="T4" fmla="*/ 53 w 362"/>
              <a:gd name="T5" fmla="*/ 0 h 745"/>
              <a:gd name="T6" fmla="*/ 0 w 362"/>
              <a:gd name="T7" fmla="*/ 54 h 745"/>
              <a:gd name="T8" fmla="*/ 286 w 362"/>
              <a:gd name="T9" fmla="*/ 745 h 745"/>
            </a:gdLst>
            <a:ahLst/>
            <a:cxnLst>
              <a:cxn ang="0">
                <a:pos x="T0" y="T1"/>
              </a:cxn>
              <a:cxn ang="0">
                <a:pos x="T2" y="T3"/>
              </a:cxn>
              <a:cxn ang="0">
                <a:pos x="T4" y="T5"/>
              </a:cxn>
              <a:cxn ang="0">
                <a:pos x="T6" y="T7"/>
              </a:cxn>
              <a:cxn ang="0">
                <a:pos x="T8" y="T9"/>
              </a:cxn>
            </a:cxnLst>
            <a:rect l="0" t="0" r="r" b="b"/>
            <a:pathLst>
              <a:path w="362" h="745">
                <a:moveTo>
                  <a:pt x="286" y="745"/>
                </a:moveTo>
                <a:cubicBezTo>
                  <a:pt x="362" y="745"/>
                  <a:pt x="362" y="745"/>
                  <a:pt x="362" y="745"/>
                </a:cubicBezTo>
                <a:cubicBezTo>
                  <a:pt x="345" y="460"/>
                  <a:pt x="231" y="201"/>
                  <a:pt x="53" y="0"/>
                </a:cubicBezTo>
                <a:cubicBezTo>
                  <a:pt x="0" y="54"/>
                  <a:pt x="0" y="54"/>
                  <a:pt x="0" y="54"/>
                </a:cubicBezTo>
                <a:cubicBezTo>
                  <a:pt x="164" y="240"/>
                  <a:pt x="269" y="481"/>
                  <a:pt x="286" y="745"/>
                </a:cubicBezTo>
                <a:close/>
              </a:path>
            </a:pathLst>
          </a:custGeom>
          <a:solidFill>
            <a:schemeClr val="accent6"/>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24"/>
          <p:cNvSpPr>
            <a:spLocks/>
          </p:cNvSpPr>
          <p:nvPr userDrawn="1"/>
        </p:nvSpPr>
        <p:spPr bwMode="auto">
          <a:xfrm>
            <a:off x="10563903" y="5321658"/>
            <a:ext cx="3256195" cy="724546"/>
          </a:xfrm>
          <a:custGeom>
            <a:avLst/>
            <a:gdLst>
              <a:gd name="T0" fmla="*/ 818 w 1636"/>
              <a:gd name="T1" fmla="*/ 0 h 364"/>
              <a:gd name="T2" fmla="*/ 0 w 1636"/>
              <a:gd name="T3" fmla="*/ 311 h 364"/>
              <a:gd name="T4" fmla="*/ 54 w 1636"/>
              <a:gd name="T5" fmla="*/ 364 h 364"/>
              <a:gd name="T6" fmla="*/ 818 w 1636"/>
              <a:gd name="T7" fmla="*/ 76 h 364"/>
              <a:gd name="T8" fmla="*/ 1582 w 1636"/>
              <a:gd name="T9" fmla="*/ 364 h 364"/>
              <a:gd name="T10" fmla="*/ 1636 w 1636"/>
              <a:gd name="T11" fmla="*/ 311 h 364"/>
              <a:gd name="T12" fmla="*/ 818 w 1636"/>
              <a:gd name="T13" fmla="*/ 0 h 364"/>
            </a:gdLst>
            <a:ahLst/>
            <a:cxnLst>
              <a:cxn ang="0">
                <a:pos x="T0" y="T1"/>
              </a:cxn>
              <a:cxn ang="0">
                <a:pos x="T2" y="T3"/>
              </a:cxn>
              <a:cxn ang="0">
                <a:pos x="T4" y="T5"/>
              </a:cxn>
              <a:cxn ang="0">
                <a:pos x="T6" y="T7"/>
              </a:cxn>
              <a:cxn ang="0">
                <a:pos x="T8" y="T9"/>
              </a:cxn>
              <a:cxn ang="0">
                <a:pos x="T10" y="T11"/>
              </a:cxn>
              <a:cxn ang="0">
                <a:pos x="T12" y="T13"/>
              </a:cxn>
            </a:cxnLst>
            <a:rect l="0" t="0" r="r" b="b"/>
            <a:pathLst>
              <a:path w="1636" h="364">
                <a:moveTo>
                  <a:pt x="818" y="0"/>
                </a:moveTo>
                <a:cubicBezTo>
                  <a:pt x="504" y="0"/>
                  <a:pt x="218" y="117"/>
                  <a:pt x="0" y="311"/>
                </a:cubicBezTo>
                <a:cubicBezTo>
                  <a:pt x="54" y="364"/>
                  <a:pt x="54" y="364"/>
                  <a:pt x="54" y="364"/>
                </a:cubicBezTo>
                <a:cubicBezTo>
                  <a:pt x="258" y="185"/>
                  <a:pt x="525" y="76"/>
                  <a:pt x="818" y="76"/>
                </a:cubicBezTo>
                <a:cubicBezTo>
                  <a:pt x="1111" y="76"/>
                  <a:pt x="1378" y="185"/>
                  <a:pt x="1582" y="364"/>
                </a:cubicBezTo>
                <a:cubicBezTo>
                  <a:pt x="1636" y="311"/>
                  <a:pt x="1636" y="311"/>
                  <a:pt x="1636" y="311"/>
                </a:cubicBezTo>
                <a:cubicBezTo>
                  <a:pt x="1418" y="117"/>
                  <a:pt x="1132" y="0"/>
                  <a:pt x="818" y="0"/>
                </a:cubicBezTo>
                <a:close/>
              </a:path>
            </a:pathLst>
          </a:custGeom>
          <a:solidFill>
            <a:schemeClr val="accent6"/>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25"/>
          <p:cNvSpPr>
            <a:spLocks/>
          </p:cNvSpPr>
          <p:nvPr userDrawn="1"/>
        </p:nvSpPr>
        <p:spPr bwMode="auto">
          <a:xfrm>
            <a:off x="13918978" y="7919794"/>
            <a:ext cx="721137" cy="1483188"/>
          </a:xfrm>
          <a:custGeom>
            <a:avLst/>
            <a:gdLst>
              <a:gd name="T0" fmla="*/ 0 w 362"/>
              <a:gd name="T1" fmla="*/ 691 h 745"/>
              <a:gd name="T2" fmla="*/ 53 w 362"/>
              <a:gd name="T3" fmla="*/ 745 h 745"/>
              <a:gd name="T4" fmla="*/ 362 w 362"/>
              <a:gd name="T5" fmla="*/ 0 h 745"/>
              <a:gd name="T6" fmla="*/ 286 w 362"/>
              <a:gd name="T7" fmla="*/ 0 h 745"/>
              <a:gd name="T8" fmla="*/ 0 w 362"/>
              <a:gd name="T9" fmla="*/ 691 h 745"/>
            </a:gdLst>
            <a:ahLst/>
            <a:cxnLst>
              <a:cxn ang="0">
                <a:pos x="T0" y="T1"/>
              </a:cxn>
              <a:cxn ang="0">
                <a:pos x="T2" y="T3"/>
              </a:cxn>
              <a:cxn ang="0">
                <a:pos x="T4" y="T5"/>
              </a:cxn>
              <a:cxn ang="0">
                <a:pos x="T6" y="T7"/>
              </a:cxn>
              <a:cxn ang="0">
                <a:pos x="T8" y="T9"/>
              </a:cxn>
            </a:cxnLst>
            <a:rect l="0" t="0" r="r" b="b"/>
            <a:pathLst>
              <a:path w="362" h="745">
                <a:moveTo>
                  <a:pt x="0" y="691"/>
                </a:moveTo>
                <a:cubicBezTo>
                  <a:pt x="53" y="745"/>
                  <a:pt x="53" y="745"/>
                  <a:pt x="53" y="745"/>
                </a:cubicBezTo>
                <a:cubicBezTo>
                  <a:pt x="231" y="544"/>
                  <a:pt x="345" y="285"/>
                  <a:pt x="362" y="0"/>
                </a:cubicBezTo>
                <a:cubicBezTo>
                  <a:pt x="286" y="0"/>
                  <a:pt x="286" y="0"/>
                  <a:pt x="286" y="0"/>
                </a:cubicBezTo>
                <a:cubicBezTo>
                  <a:pt x="269" y="264"/>
                  <a:pt x="164" y="505"/>
                  <a:pt x="0" y="691"/>
                </a:cubicBezTo>
                <a:close/>
              </a:path>
            </a:pathLst>
          </a:custGeom>
          <a:solidFill>
            <a:schemeClr val="accent6"/>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6"/>
          <p:cNvSpPr>
            <a:spLocks/>
          </p:cNvSpPr>
          <p:nvPr userDrawn="1"/>
        </p:nvSpPr>
        <p:spPr bwMode="auto">
          <a:xfrm>
            <a:off x="9743887" y="6146788"/>
            <a:ext cx="721137" cy="1483188"/>
          </a:xfrm>
          <a:custGeom>
            <a:avLst/>
            <a:gdLst>
              <a:gd name="T0" fmla="*/ 362 w 362"/>
              <a:gd name="T1" fmla="*/ 54 h 745"/>
              <a:gd name="T2" fmla="*/ 309 w 362"/>
              <a:gd name="T3" fmla="*/ 0 h 745"/>
              <a:gd name="T4" fmla="*/ 0 w 362"/>
              <a:gd name="T5" fmla="*/ 745 h 745"/>
              <a:gd name="T6" fmla="*/ 76 w 362"/>
              <a:gd name="T7" fmla="*/ 745 h 745"/>
              <a:gd name="T8" fmla="*/ 362 w 362"/>
              <a:gd name="T9" fmla="*/ 54 h 745"/>
            </a:gdLst>
            <a:ahLst/>
            <a:cxnLst>
              <a:cxn ang="0">
                <a:pos x="T0" y="T1"/>
              </a:cxn>
              <a:cxn ang="0">
                <a:pos x="T2" y="T3"/>
              </a:cxn>
              <a:cxn ang="0">
                <a:pos x="T4" y="T5"/>
              </a:cxn>
              <a:cxn ang="0">
                <a:pos x="T6" y="T7"/>
              </a:cxn>
              <a:cxn ang="0">
                <a:pos x="T8" y="T9"/>
              </a:cxn>
            </a:cxnLst>
            <a:rect l="0" t="0" r="r" b="b"/>
            <a:pathLst>
              <a:path w="362" h="745">
                <a:moveTo>
                  <a:pt x="362" y="54"/>
                </a:moveTo>
                <a:cubicBezTo>
                  <a:pt x="309" y="0"/>
                  <a:pt x="309" y="0"/>
                  <a:pt x="309" y="0"/>
                </a:cubicBezTo>
                <a:cubicBezTo>
                  <a:pt x="131" y="201"/>
                  <a:pt x="17" y="460"/>
                  <a:pt x="0" y="745"/>
                </a:cubicBezTo>
                <a:cubicBezTo>
                  <a:pt x="76" y="745"/>
                  <a:pt x="76" y="745"/>
                  <a:pt x="76" y="745"/>
                </a:cubicBezTo>
                <a:cubicBezTo>
                  <a:pt x="93" y="481"/>
                  <a:pt x="198" y="240"/>
                  <a:pt x="362" y="54"/>
                </a:cubicBezTo>
                <a:close/>
              </a:path>
            </a:pathLst>
          </a:custGeom>
          <a:solidFill>
            <a:schemeClr val="accent6"/>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8"/>
          <p:cNvSpPr>
            <a:spLocks/>
          </p:cNvSpPr>
          <p:nvPr userDrawn="1"/>
        </p:nvSpPr>
        <p:spPr bwMode="auto">
          <a:xfrm>
            <a:off x="9743887" y="7919794"/>
            <a:ext cx="721137" cy="1483188"/>
          </a:xfrm>
          <a:custGeom>
            <a:avLst/>
            <a:gdLst>
              <a:gd name="T0" fmla="*/ 76 w 362"/>
              <a:gd name="T1" fmla="*/ 0 h 745"/>
              <a:gd name="T2" fmla="*/ 0 w 362"/>
              <a:gd name="T3" fmla="*/ 0 h 745"/>
              <a:gd name="T4" fmla="*/ 309 w 362"/>
              <a:gd name="T5" fmla="*/ 745 h 745"/>
              <a:gd name="T6" fmla="*/ 362 w 362"/>
              <a:gd name="T7" fmla="*/ 691 h 745"/>
              <a:gd name="T8" fmla="*/ 76 w 362"/>
              <a:gd name="T9" fmla="*/ 0 h 745"/>
            </a:gdLst>
            <a:ahLst/>
            <a:cxnLst>
              <a:cxn ang="0">
                <a:pos x="T0" y="T1"/>
              </a:cxn>
              <a:cxn ang="0">
                <a:pos x="T2" y="T3"/>
              </a:cxn>
              <a:cxn ang="0">
                <a:pos x="T4" y="T5"/>
              </a:cxn>
              <a:cxn ang="0">
                <a:pos x="T6" y="T7"/>
              </a:cxn>
              <a:cxn ang="0">
                <a:pos x="T8" y="T9"/>
              </a:cxn>
            </a:cxnLst>
            <a:rect l="0" t="0" r="r" b="b"/>
            <a:pathLst>
              <a:path w="362" h="745">
                <a:moveTo>
                  <a:pt x="76" y="0"/>
                </a:moveTo>
                <a:cubicBezTo>
                  <a:pt x="0" y="0"/>
                  <a:pt x="0" y="0"/>
                  <a:pt x="0" y="0"/>
                </a:cubicBezTo>
                <a:cubicBezTo>
                  <a:pt x="17" y="285"/>
                  <a:pt x="131" y="544"/>
                  <a:pt x="309" y="745"/>
                </a:cubicBezTo>
                <a:cubicBezTo>
                  <a:pt x="362" y="691"/>
                  <a:pt x="362" y="691"/>
                  <a:pt x="362" y="691"/>
                </a:cubicBezTo>
                <a:cubicBezTo>
                  <a:pt x="198" y="505"/>
                  <a:pt x="93" y="264"/>
                  <a:pt x="76" y="0"/>
                </a:cubicBezTo>
                <a:close/>
              </a:path>
            </a:pathLst>
          </a:custGeom>
          <a:solidFill>
            <a:schemeClr val="accent6"/>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1"/>
          <p:cNvSpPr>
            <a:spLocks/>
          </p:cNvSpPr>
          <p:nvPr userDrawn="1"/>
        </p:nvSpPr>
        <p:spPr bwMode="auto">
          <a:xfrm>
            <a:off x="10328639" y="5911524"/>
            <a:ext cx="369945" cy="369945"/>
          </a:xfrm>
          <a:custGeom>
            <a:avLst/>
            <a:gdLst>
              <a:gd name="T0" fmla="*/ 153 w 186"/>
              <a:gd name="T1" fmla="*/ 153 h 186"/>
              <a:gd name="T2" fmla="*/ 33 w 186"/>
              <a:gd name="T3" fmla="*/ 153 h 186"/>
              <a:gd name="T4" fmla="*/ 33 w 186"/>
              <a:gd name="T5" fmla="*/ 33 h 186"/>
              <a:gd name="T6" fmla="*/ 153 w 186"/>
              <a:gd name="T7" fmla="*/ 33 h 186"/>
              <a:gd name="T8" fmla="*/ 153 w 186"/>
              <a:gd name="T9" fmla="*/ 153 h 186"/>
            </a:gdLst>
            <a:ahLst/>
            <a:cxnLst>
              <a:cxn ang="0">
                <a:pos x="T0" y="T1"/>
              </a:cxn>
              <a:cxn ang="0">
                <a:pos x="T2" y="T3"/>
              </a:cxn>
              <a:cxn ang="0">
                <a:pos x="T4" y="T5"/>
              </a:cxn>
              <a:cxn ang="0">
                <a:pos x="T6" y="T7"/>
              </a:cxn>
              <a:cxn ang="0">
                <a:pos x="T8" y="T9"/>
              </a:cxn>
            </a:cxnLst>
            <a:rect l="0" t="0" r="r" b="b"/>
            <a:pathLst>
              <a:path w="186" h="186">
                <a:moveTo>
                  <a:pt x="153" y="153"/>
                </a:moveTo>
                <a:cubicBezTo>
                  <a:pt x="120" y="186"/>
                  <a:pt x="66" y="186"/>
                  <a:pt x="33" y="153"/>
                </a:cubicBezTo>
                <a:cubicBezTo>
                  <a:pt x="0" y="120"/>
                  <a:pt x="0" y="66"/>
                  <a:pt x="33" y="33"/>
                </a:cubicBezTo>
                <a:cubicBezTo>
                  <a:pt x="66" y="0"/>
                  <a:pt x="120" y="0"/>
                  <a:pt x="153" y="33"/>
                </a:cubicBezTo>
                <a:cubicBezTo>
                  <a:pt x="186" y="66"/>
                  <a:pt x="186" y="120"/>
                  <a:pt x="153" y="153"/>
                </a:cubicBezTo>
                <a:close/>
              </a:path>
            </a:pathLst>
          </a:custGeom>
          <a:solidFill>
            <a:schemeClr val="accent1"/>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12"/>
          <p:cNvSpPr>
            <a:spLocks/>
          </p:cNvSpPr>
          <p:nvPr userDrawn="1"/>
        </p:nvSpPr>
        <p:spPr bwMode="auto">
          <a:xfrm>
            <a:off x="13685418" y="9268301"/>
            <a:ext cx="369945" cy="369945"/>
          </a:xfrm>
          <a:custGeom>
            <a:avLst/>
            <a:gdLst>
              <a:gd name="T0" fmla="*/ 153 w 186"/>
              <a:gd name="T1" fmla="*/ 153 h 186"/>
              <a:gd name="T2" fmla="*/ 33 w 186"/>
              <a:gd name="T3" fmla="*/ 153 h 186"/>
              <a:gd name="T4" fmla="*/ 33 w 186"/>
              <a:gd name="T5" fmla="*/ 33 h 186"/>
              <a:gd name="T6" fmla="*/ 153 w 186"/>
              <a:gd name="T7" fmla="*/ 33 h 186"/>
              <a:gd name="T8" fmla="*/ 153 w 186"/>
              <a:gd name="T9" fmla="*/ 153 h 186"/>
            </a:gdLst>
            <a:ahLst/>
            <a:cxnLst>
              <a:cxn ang="0">
                <a:pos x="T0" y="T1"/>
              </a:cxn>
              <a:cxn ang="0">
                <a:pos x="T2" y="T3"/>
              </a:cxn>
              <a:cxn ang="0">
                <a:pos x="T4" y="T5"/>
              </a:cxn>
              <a:cxn ang="0">
                <a:pos x="T6" y="T7"/>
              </a:cxn>
              <a:cxn ang="0">
                <a:pos x="T8" y="T9"/>
              </a:cxn>
            </a:cxnLst>
            <a:rect l="0" t="0" r="r" b="b"/>
            <a:pathLst>
              <a:path w="186" h="186">
                <a:moveTo>
                  <a:pt x="153" y="153"/>
                </a:moveTo>
                <a:cubicBezTo>
                  <a:pt x="120" y="186"/>
                  <a:pt x="66" y="186"/>
                  <a:pt x="33" y="153"/>
                </a:cubicBezTo>
                <a:cubicBezTo>
                  <a:pt x="0" y="120"/>
                  <a:pt x="0" y="66"/>
                  <a:pt x="33" y="33"/>
                </a:cubicBezTo>
                <a:cubicBezTo>
                  <a:pt x="66" y="0"/>
                  <a:pt x="120" y="0"/>
                  <a:pt x="153" y="33"/>
                </a:cubicBezTo>
                <a:cubicBezTo>
                  <a:pt x="186" y="66"/>
                  <a:pt x="186" y="120"/>
                  <a:pt x="153" y="153"/>
                </a:cubicBezTo>
                <a:close/>
              </a:path>
            </a:pathLst>
          </a:custGeom>
          <a:solidFill>
            <a:schemeClr val="accent3"/>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3"/>
          <p:cNvSpPr>
            <a:spLocks/>
          </p:cNvSpPr>
          <p:nvPr userDrawn="1"/>
        </p:nvSpPr>
        <p:spPr bwMode="auto">
          <a:xfrm>
            <a:off x="10004724" y="5587609"/>
            <a:ext cx="429613" cy="429613"/>
          </a:xfrm>
          <a:custGeom>
            <a:avLst/>
            <a:gdLst>
              <a:gd name="T0" fmla="*/ 0 w 252"/>
              <a:gd name="T1" fmla="*/ 37 h 252"/>
              <a:gd name="T2" fmla="*/ 216 w 252"/>
              <a:gd name="T3" fmla="*/ 252 h 252"/>
              <a:gd name="T4" fmla="*/ 252 w 252"/>
              <a:gd name="T5" fmla="*/ 216 h 252"/>
              <a:gd name="T6" fmla="*/ 37 w 252"/>
              <a:gd name="T7" fmla="*/ 0 h 252"/>
              <a:gd name="T8" fmla="*/ 0 w 252"/>
              <a:gd name="T9" fmla="*/ 37 h 252"/>
            </a:gdLst>
            <a:ahLst/>
            <a:cxnLst>
              <a:cxn ang="0">
                <a:pos x="T0" y="T1"/>
              </a:cxn>
              <a:cxn ang="0">
                <a:pos x="T2" y="T3"/>
              </a:cxn>
              <a:cxn ang="0">
                <a:pos x="T4" y="T5"/>
              </a:cxn>
              <a:cxn ang="0">
                <a:pos x="T6" y="T7"/>
              </a:cxn>
              <a:cxn ang="0">
                <a:pos x="T8" y="T9"/>
              </a:cxn>
            </a:cxnLst>
            <a:rect l="0" t="0" r="r" b="b"/>
            <a:pathLst>
              <a:path w="252" h="252">
                <a:moveTo>
                  <a:pt x="0" y="37"/>
                </a:moveTo>
                <a:lnTo>
                  <a:pt x="216" y="252"/>
                </a:lnTo>
                <a:lnTo>
                  <a:pt x="252" y="216"/>
                </a:lnTo>
                <a:lnTo>
                  <a:pt x="37" y="0"/>
                </a:lnTo>
                <a:lnTo>
                  <a:pt x="0" y="37"/>
                </a:lnTo>
                <a:close/>
              </a:path>
            </a:pathLst>
          </a:custGeom>
          <a:solidFill>
            <a:schemeClr val="accent1"/>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4"/>
          <p:cNvSpPr>
            <a:spLocks/>
          </p:cNvSpPr>
          <p:nvPr userDrawn="1"/>
        </p:nvSpPr>
        <p:spPr bwMode="auto">
          <a:xfrm>
            <a:off x="13949665" y="9532548"/>
            <a:ext cx="429613" cy="429613"/>
          </a:xfrm>
          <a:custGeom>
            <a:avLst/>
            <a:gdLst>
              <a:gd name="T0" fmla="*/ 0 w 252"/>
              <a:gd name="T1" fmla="*/ 36 h 252"/>
              <a:gd name="T2" fmla="*/ 215 w 252"/>
              <a:gd name="T3" fmla="*/ 252 h 252"/>
              <a:gd name="T4" fmla="*/ 252 w 252"/>
              <a:gd name="T5" fmla="*/ 215 h 252"/>
              <a:gd name="T6" fmla="*/ 36 w 252"/>
              <a:gd name="T7" fmla="*/ 0 h 252"/>
              <a:gd name="T8" fmla="*/ 0 w 252"/>
              <a:gd name="T9" fmla="*/ 36 h 252"/>
            </a:gdLst>
            <a:ahLst/>
            <a:cxnLst>
              <a:cxn ang="0">
                <a:pos x="T0" y="T1"/>
              </a:cxn>
              <a:cxn ang="0">
                <a:pos x="T2" y="T3"/>
              </a:cxn>
              <a:cxn ang="0">
                <a:pos x="T4" y="T5"/>
              </a:cxn>
              <a:cxn ang="0">
                <a:pos x="T6" y="T7"/>
              </a:cxn>
              <a:cxn ang="0">
                <a:pos x="T8" y="T9"/>
              </a:cxn>
            </a:cxnLst>
            <a:rect l="0" t="0" r="r" b="b"/>
            <a:pathLst>
              <a:path w="252" h="252">
                <a:moveTo>
                  <a:pt x="0" y="36"/>
                </a:moveTo>
                <a:lnTo>
                  <a:pt x="215" y="252"/>
                </a:lnTo>
                <a:lnTo>
                  <a:pt x="252" y="215"/>
                </a:lnTo>
                <a:lnTo>
                  <a:pt x="36" y="0"/>
                </a:lnTo>
                <a:lnTo>
                  <a:pt x="0" y="36"/>
                </a:lnTo>
                <a:close/>
              </a:path>
            </a:pathLst>
          </a:custGeom>
          <a:solidFill>
            <a:schemeClr val="accent3"/>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 name="Oval 15"/>
          <p:cNvSpPr>
            <a:spLocks noChangeArrowheads="1"/>
          </p:cNvSpPr>
          <p:nvPr userDrawn="1"/>
        </p:nvSpPr>
        <p:spPr bwMode="auto">
          <a:xfrm>
            <a:off x="9650123" y="7606108"/>
            <a:ext cx="337553" cy="337553"/>
          </a:xfrm>
          <a:prstGeom prst="ellipse">
            <a:avLst/>
          </a:prstGeom>
          <a:solidFill>
            <a:schemeClr val="accent2"/>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 name="Oval 16"/>
          <p:cNvSpPr>
            <a:spLocks noChangeArrowheads="1"/>
          </p:cNvSpPr>
          <p:nvPr userDrawn="1"/>
        </p:nvSpPr>
        <p:spPr bwMode="auto">
          <a:xfrm>
            <a:off x="14396326" y="7606108"/>
            <a:ext cx="337553" cy="337553"/>
          </a:xfrm>
          <a:prstGeom prst="ellipse">
            <a:avLst/>
          </a:prstGeom>
          <a:solidFill>
            <a:schemeClr val="accent2"/>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 name="Rectangle 17"/>
          <p:cNvSpPr>
            <a:spLocks noChangeArrowheads="1"/>
          </p:cNvSpPr>
          <p:nvPr userDrawn="1"/>
        </p:nvSpPr>
        <p:spPr bwMode="auto">
          <a:xfrm>
            <a:off x="9143792" y="7730559"/>
            <a:ext cx="518264" cy="88650"/>
          </a:xfrm>
          <a:prstGeom prst="rect">
            <a:avLst/>
          </a:prstGeom>
          <a:solidFill>
            <a:schemeClr val="accent2"/>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 name="Rectangle 18"/>
          <p:cNvSpPr>
            <a:spLocks noChangeArrowheads="1"/>
          </p:cNvSpPr>
          <p:nvPr userDrawn="1"/>
        </p:nvSpPr>
        <p:spPr bwMode="auto">
          <a:xfrm>
            <a:off x="14721945" y="7730559"/>
            <a:ext cx="518264" cy="88650"/>
          </a:xfrm>
          <a:prstGeom prst="rect">
            <a:avLst/>
          </a:prstGeom>
          <a:solidFill>
            <a:schemeClr val="accent2"/>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19"/>
          <p:cNvSpPr>
            <a:spLocks/>
          </p:cNvSpPr>
          <p:nvPr userDrawn="1"/>
        </p:nvSpPr>
        <p:spPr bwMode="auto">
          <a:xfrm>
            <a:off x="10328639" y="9268301"/>
            <a:ext cx="369945" cy="369945"/>
          </a:xfrm>
          <a:custGeom>
            <a:avLst/>
            <a:gdLst>
              <a:gd name="T0" fmla="*/ 153 w 186"/>
              <a:gd name="T1" fmla="*/ 33 h 186"/>
              <a:gd name="T2" fmla="*/ 153 w 186"/>
              <a:gd name="T3" fmla="*/ 153 h 186"/>
              <a:gd name="T4" fmla="*/ 33 w 186"/>
              <a:gd name="T5" fmla="*/ 153 h 186"/>
              <a:gd name="T6" fmla="*/ 33 w 186"/>
              <a:gd name="T7" fmla="*/ 33 h 186"/>
              <a:gd name="T8" fmla="*/ 153 w 186"/>
              <a:gd name="T9" fmla="*/ 33 h 186"/>
            </a:gdLst>
            <a:ahLst/>
            <a:cxnLst>
              <a:cxn ang="0">
                <a:pos x="T0" y="T1"/>
              </a:cxn>
              <a:cxn ang="0">
                <a:pos x="T2" y="T3"/>
              </a:cxn>
              <a:cxn ang="0">
                <a:pos x="T4" y="T5"/>
              </a:cxn>
              <a:cxn ang="0">
                <a:pos x="T6" y="T7"/>
              </a:cxn>
              <a:cxn ang="0">
                <a:pos x="T8" y="T9"/>
              </a:cxn>
            </a:cxnLst>
            <a:rect l="0" t="0" r="r" b="b"/>
            <a:pathLst>
              <a:path w="186" h="186">
                <a:moveTo>
                  <a:pt x="153" y="33"/>
                </a:moveTo>
                <a:cubicBezTo>
                  <a:pt x="186" y="66"/>
                  <a:pt x="186" y="120"/>
                  <a:pt x="153" y="153"/>
                </a:cubicBezTo>
                <a:cubicBezTo>
                  <a:pt x="120" y="186"/>
                  <a:pt x="66" y="186"/>
                  <a:pt x="33" y="153"/>
                </a:cubicBezTo>
                <a:cubicBezTo>
                  <a:pt x="0" y="120"/>
                  <a:pt x="0" y="66"/>
                  <a:pt x="33" y="33"/>
                </a:cubicBezTo>
                <a:cubicBezTo>
                  <a:pt x="66" y="0"/>
                  <a:pt x="120" y="0"/>
                  <a:pt x="153" y="33"/>
                </a:cubicBezTo>
                <a:close/>
              </a:path>
            </a:pathLst>
          </a:custGeom>
          <a:solidFill>
            <a:schemeClr val="accent3"/>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0"/>
          <p:cNvSpPr>
            <a:spLocks/>
          </p:cNvSpPr>
          <p:nvPr userDrawn="1"/>
        </p:nvSpPr>
        <p:spPr bwMode="auto">
          <a:xfrm>
            <a:off x="13685418" y="5911524"/>
            <a:ext cx="369945" cy="369945"/>
          </a:xfrm>
          <a:custGeom>
            <a:avLst/>
            <a:gdLst>
              <a:gd name="T0" fmla="*/ 153 w 186"/>
              <a:gd name="T1" fmla="*/ 33 h 186"/>
              <a:gd name="T2" fmla="*/ 153 w 186"/>
              <a:gd name="T3" fmla="*/ 153 h 186"/>
              <a:gd name="T4" fmla="*/ 33 w 186"/>
              <a:gd name="T5" fmla="*/ 153 h 186"/>
              <a:gd name="T6" fmla="*/ 33 w 186"/>
              <a:gd name="T7" fmla="*/ 33 h 186"/>
              <a:gd name="T8" fmla="*/ 153 w 186"/>
              <a:gd name="T9" fmla="*/ 33 h 186"/>
            </a:gdLst>
            <a:ahLst/>
            <a:cxnLst>
              <a:cxn ang="0">
                <a:pos x="T0" y="T1"/>
              </a:cxn>
              <a:cxn ang="0">
                <a:pos x="T2" y="T3"/>
              </a:cxn>
              <a:cxn ang="0">
                <a:pos x="T4" y="T5"/>
              </a:cxn>
              <a:cxn ang="0">
                <a:pos x="T6" y="T7"/>
              </a:cxn>
              <a:cxn ang="0">
                <a:pos x="T8" y="T9"/>
              </a:cxn>
            </a:cxnLst>
            <a:rect l="0" t="0" r="r" b="b"/>
            <a:pathLst>
              <a:path w="186" h="186">
                <a:moveTo>
                  <a:pt x="153" y="33"/>
                </a:moveTo>
                <a:cubicBezTo>
                  <a:pt x="186" y="66"/>
                  <a:pt x="186" y="120"/>
                  <a:pt x="153" y="153"/>
                </a:cubicBezTo>
                <a:cubicBezTo>
                  <a:pt x="120" y="186"/>
                  <a:pt x="66" y="186"/>
                  <a:pt x="33" y="153"/>
                </a:cubicBezTo>
                <a:cubicBezTo>
                  <a:pt x="0" y="120"/>
                  <a:pt x="0" y="66"/>
                  <a:pt x="33" y="33"/>
                </a:cubicBezTo>
                <a:cubicBezTo>
                  <a:pt x="66" y="0"/>
                  <a:pt x="120" y="0"/>
                  <a:pt x="153" y="33"/>
                </a:cubicBezTo>
                <a:close/>
              </a:path>
            </a:pathLst>
          </a:custGeom>
          <a:solidFill>
            <a:schemeClr val="accent1"/>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1"/>
          <p:cNvSpPr>
            <a:spLocks/>
          </p:cNvSpPr>
          <p:nvPr userDrawn="1"/>
        </p:nvSpPr>
        <p:spPr bwMode="auto">
          <a:xfrm>
            <a:off x="10004724" y="9532548"/>
            <a:ext cx="429613" cy="429613"/>
          </a:xfrm>
          <a:custGeom>
            <a:avLst/>
            <a:gdLst>
              <a:gd name="T0" fmla="*/ 37 w 252"/>
              <a:gd name="T1" fmla="*/ 252 h 252"/>
              <a:gd name="T2" fmla="*/ 252 w 252"/>
              <a:gd name="T3" fmla="*/ 36 h 252"/>
              <a:gd name="T4" fmla="*/ 216 w 252"/>
              <a:gd name="T5" fmla="*/ 0 h 252"/>
              <a:gd name="T6" fmla="*/ 0 w 252"/>
              <a:gd name="T7" fmla="*/ 215 h 252"/>
              <a:gd name="T8" fmla="*/ 37 w 252"/>
              <a:gd name="T9" fmla="*/ 252 h 252"/>
            </a:gdLst>
            <a:ahLst/>
            <a:cxnLst>
              <a:cxn ang="0">
                <a:pos x="T0" y="T1"/>
              </a:cxn>
              <a:cxn ang="0">
                <a:pos x="T2" y="T3"/>
              </a:cxn>
              <a:cxn ang="0">
                <a:pos x="T4" y="T5"/>
              </a:cxn>
              <a:cxn ang="0">
                <a:pos x="T6" y="T7"/>
              </a:cxn>
              <a:cxn ang="0">
                <a:pos x="T8" y="T9"/>
              </a:cxn>
            </a:cxnLst>
            <a:rect l="0" t="0" r="r" b="b"/>
            <a:pathLst>
              <a:path w="252" h="252">
                <a:moveTo>
                  <a:pt x="37" y="252"/>
                </a:moveTo>
                <a:lnTo>
                  <a:pt x="252" y="36"/>
                </a:lnTo>
                <a:lnTo>
                  <a:pt x="216" y="0"/>
                </a:lnTo>
                <a:lnTo>
                  <a:pt x="0" y="215"/>
                </a:lnTo>
                <a:lnTo>
                  <a:pt x="37" y="252"/>
                </a:lnTo>
                <a:close/>
              </a:path>
            </a:pathLst>
          </a:custGeom>
          <a:solidFill>
            <a:schemeClr val="accent3"/>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2"/>
          <p:cNvSpPr>
            <a:spLocks/>
          </p:cNvSpPr>
          <p:nvPr userDrawn="1"/>
        </p:nvSpPr>
        <p:spPr bwMode="auto">
          <a:xfrm>
            <a:off x="13949665" y="5587609"/>
            <a:ext cx="429613" cy="429613"/>
          </a:xfrm>
          <a:custGeom>
            <a:avLst/>
            <a:gdLst>
              <a:gd name="T0" fmla="*/ 36 w 252"/>
              <a:gd name="T1" fmla="*/ 252 h 252"/>
              <a:gd name="T2" fmla="*/ 252 w 252"/>
              <a:gd name="T3" fmla="*/ 37 h 252"/>
              <a:gd name="T4" fmla="*/ 215 w 252"/>
              <a:gd name="T5" fmla="*/ 0 h 252"/>
              <a:gd name="T6" fmla="*/ 0 w 252"/>
              <a:gd name="T7" fmla="*/ 216 h 252"/>
              <a:gd name="T8" fmla="*/ 36 w 252"/>
              <a:gd name="T9" fmla="*/ 252 h 252"/>
            </a:gdLst>
            <a:ahLst/>
            <a:cxnLst>
              <a:cxn ang="0">
                <a:pos x="T0" y="T1"/>
              </a:cxn>
              <a:cxn ang="0">
                <a:pos x="T2" y="T3"/>
              </a:cxn>
              <a:cxn ang="0">
                <a:pos x="T4" y="T5"/>
              </a:cxn>
              <a:cxn ang="0">
                <a:pos x="T6" y="T7"/>
              </a:cxn>
              <a:cxn ang="0">
                <a:pos x="T8" y="T9"/>
              </a:cxn>
            </a:cxnLst>
            <a:rect l="0" t="0" r="r" b="b"/>
            <a:pathLst>
              <a:path w="252" h="252">
                <a:moveTo>
                  <a:pt x="36" y="252"/>
                </a:moveTo>
                <a:lnTo>
                  <a:pt x="252" y="37"/>
                </a:lnTo>
                <a:lnTo>
                  <a:pt x="215" y="0"/>
                </a:lnTo>
                <a:lnTo>
                  <a:pt x="0" y="216"/>
                </a:lnTo>
                <a:lnTo>
                  <a:pt x="36" y="252"/>
                </a:lnTo>
                <a:close/>
              </a:path>
            </a:pathLst>
          </a:custGeom>
          <a:solidFill>
            <a:schemeClr val="accent1"/>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 name="Oval 5"/>
          <p:cNvSpPr>
            <a:spLocks noChangeArrowheads="1"/>
          </p:cNvSpPr>
          <p:nvPr userDrawn="1"/>
        </p:nvSpPr>
        <p:spPr bwMode="auto">
          <a:xfrm>
            <a:off x="7926555" y="3567404"/>
            <a:ext cx="2482210" cy="2483914"/>
          </a:xfrm>
          <a:prstGeom prst="ellipse">
            <a:avLst/>
          </a:prstGeom>
          <a:solidFill>
            <a:schemeClr val="accent1"/>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 name="Oval 6"/>
          <p:cNvSpPr>
            <a:spLocks noChangeArrowheads="1"/>
          </p:cNvSpPr>
          <p:nvPr userDrawn="1"/>
        </p:nvSpPr>
        <p:spPr bwMode="auto">
          <a:xfrm>
            <a:off x="13975236" y="3567404"/>
            <a:ext cx="2482210" cy="2483914"/>
          </a:xfrm>
          <a:prstGeom prst="ellipse">
            <a:avLst/>
          </a:prstGeom>
          <a:solidFill>
            <a:schemeClr val="accent1"/>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 name="Oval 7"/>
          <p:cNvSpPr>
            <a:spLocks noChangeArrowheads="1"/>
          </p:cNvSpPr>
          <p:nvPr userDrawn="1"/>
        </p:nvSpPr>
        <p:spPr bwMode="auto">
          <a:xfrm>
            <a:off x="7926555" y="9498452"/>
            <a:ext cx="2482210" cy="2483914"/>
          </a:xfrm>
          <a:prstGeom prst="ellipse">
            <a:avLst/>
          </a:prstGeom>
          <a:solidFill>
            <a:schemeClr val="accent3"/>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 name="Oval 8"/>
          <p:cNvSpPr>
            <a:spLocks noChangeArrowheads="1"/>
          </p:cNvSpPr>
          <p:nvPr userDrawn="1"/>
        </p:nvSpPr>
        <p:spPr bwMode="auto">
          <a:xfrm>
            <a:off x="13975236" y="9498452"/>
            <a:ext cx="2482210" cy="2483914"/>
          </a:xfrm>
          <a:prstGeom prst="ellipse">
            <a:avLst/>
          </a:prstGeom>
          <a:solidFill>
            <a:schemeClr val="accent3"/>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 name="Oval 9"/>
          <p:cNvSpPr>
            <a:spLocks noChangeArrowheads="1"/>
          </p:cNvSpPr>
          <p:nvPr userDrawn="1"/>
        </p:nvSpPr>
        <p:spPr bwMode="auto">
          <a:xfrm>
            <a:off x="15228275" y="6532076"/>
            <a:ext cx="2482210" cy="2485619"/>
          </a:xfrm>
          <a:prstGeom prst="ellipse">
            <a:avLst/>
          </a:prstGeom>
          <a:solidFill>
            <a:schemeClr val="accent2"/>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 name="Oval 10"/>
          <p:cNvSpPr>
            <a:spLocks noChangeArrowheads="1"/>
          </p:cNvSpPr>
          <p:nvPr userDrawn="1"/>
        </p:nvSpPr>
        <p:spPr bwMode="auto">
          <a:xfrm>
            <a:off x="6673517" y="6532076"/>
            <a:ext cx="2482210" cy="2485619"/>
          </a:xfrm>
          <a:prstGeom prst="ellipse">
            <a:avLst/>
          </a:prstGeom>
          <a:solidFill>
            <a:schemeClr val="accent2"/>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 name="Picture Placeholder 50"/>
          <p:cNvSpPr>
            <a:spLocks noGrp="1"/>
          </p:cNvSpPr>
          <p:nvPr>
            <p:ph type="pic" sz="quarter" idx="12"/>
          </p:nvPr>
        </p:nvSpPr>
        <p:spPr>
          <a:xfrm>
            <a:off x="8090682" y="3731643"/>
            <a:ext cx="2153956" cy="2155436"/>
          </a:xfrm>
          <a:custGeom>
            <a:avLst/>
            <a:gdLst>
              <a:gd name="connsiteX0" fmla="*/ 998588 w 1997176"/>
              <a:gd name="connsiteY0" fmla="*/ 0 h 1998548"/>
              <a:gd name="connsiteX1" fmla="*/ 1997176 w 1997176"/>
              <a:gd name="connsiteY1" fmla="*/ 999274 h 1998548"/>
              <a:gd name="connsiteX2" fmla="*/ 998588 w 1997176"/>
              <a:gd name="connsiteY2" fmla="*/ 1998548 h 1998548"/>
              <a:gd name="connsiteX3" fmla="*/ 0 w 1997176"/>
              <a:gd name="connsiteY3" fmla="*/ 999274 h 1998548"/>
              <a:gd name="connsiteX4" fmla="*/ 998588 w 1997176"/>
              <a:gd name="connsiteY4" fmla="*/ 0 h 1998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176" h="1998548">
                <a:moveTo>
                  <a:pt x="998588" y="0"/>
                </a:moveTo>
                <a:cubicBezTo>
                  <a:pt x="1550093" y="0"/>
                  <a:pt x="1997176" y="447390"/>
                  <a:pt x="1997176" y="999274"/>
                </a:cubicBezTo>
                <a:cubicBezTo>
                  <a:pt x="1997176" y="1551158"/>
                  <a:pt x="1550093" y="1998548"/>
                  <a:pt x="998588" y="1998548"/>
                </a:cubicBezTo>
                <a:cubicBezTo>
                  <a:pt x="447083" y="1998548"/>
                  <a:pt x="0" y="1551158"/>
                  <a:pt x="0" y="999274"/>
                </a:cubicBezTo>
                <a:cubicBezTo>
                  <a:pt x="0" y="447390"/>
                  <a:pt x="447083" y="0"/>
                  <a:pt x="998588" y="0"/>
                </a:cubicBezTo>
                <a:close/>
              </a:path>
            </a:pathLst>
          </a:custGeom>
          <a:solidFill>
            <a:schemeClr val="bg1"/>
          </a:solidFill>
        </p:spPr>
        <p:txBody>
          <a:bodyPr wrap="square" lIns="0" tIns="0" rIns="0" bIns="0" anchor="ctr" anchorCtr="0">
            <a:noAutofit/>
          </a:bodyPr>
          <a:lstStyle>
            <a:lvl1pPr marL="0" indent="0" algn="ctr">
              <a:buFontTx/>
              <a:buNone/>
              <a:defRPr sz="18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52" name="Picture Placeholder 51"/>
          <p:cNvSpPr>
            <a:spLocks noGrp="1"/>
          </p:cNvSpPr>
          <p:nvPr>
            <p:ph type="pic" sz="quarter" idx="13"/>
          </p:nvPr>
        </p:nvSpPr>
        <p:spPr>
          <a:xfrm>
            <a:off x="6837644" y="6696428"/>
            <a:ext cx="2153956" cy="2156914"/>
          </a:xfrm>
          <a:custGeom>
            <a:avLst/>
            <a:gdLst>
              <a:gd name="connsiteX0" fmla="*/ 998588 w 1997176"/>
              <a:gd name="connsiteY0" fmla="*/ 0 h 1999918"/>
              <a:gd name="connsiteX1" fmla="*/ 1997176 w 1997176"/>
              <a:gd name="connsiteY1" fmla="*/ 999959 h 1999918"/>
              <a:gd name="connsiteX2" fmla="*/ 998588 w 1997176"/>
              <a:gd name="connsiteY2" fmla="*/ 1999918 h 1999918"/>
              <a:gd name="connsiteX3" fmla="*/ 0 w 1997176"/>
              <a:gd name="connsiteY3" fmla="*/ 999959 h 1999918"/>
              <a:gd name="connsiteX4" fmla="*/ 998588 w 1997176"/>
              <a:gd name="connsiteY4" fmla="*/ 0 h 1999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176" h="1999918">
                <a:moveTo>
                  <a:pt x="998588" y="0"/>
                </a:moveTo>
                <a:cubicBezTo>
                  <a:pt x="1550093" y="0"/>
                  <a:pt x="1997176" y="447697"/>
                  <a:pt x="1997176" y="999959"/>
                </a:cubicBezTo>
                <a:cubicBezTo>
                  <a:pt x="1997176" y="1552221"/>
                  <a:pt x="1550093" y="1999918"/>
                  <a:pt x="998588" y="1999918"/>
                </a:cubicBezTo>
                <a:cubicBezTo>
                  <a:pt x="447083" y="1999918"/>
                  <a:pt x="0" y="1552221"/>
                  <a:pt x="0" y="999959"/>
                </a:cubicBezTo>
                <a:cubicBezTo>
                  <a:pt x="0" y="447697"/>
                  <a:pt x="447083" y="0"/>
                  <a:pt x="998588" y="0"/>
                </a:cubicBezTo>
                <a:close/>
              </a:path>
            </a:pathLst>
          </a:custGeom>
          <a:solidFill>
            <a:schemeClr val="bg1"/>
          </a:solidFill>
        </p:spPr>
        <p:txBody>
          <a:bodyPr wrap="square" lIns="0" tIns="0" rIns="0" bIns="0" anchor="ctr" anchorCtr="0">
            <a:noAutofit/>
          </a:bodyPr>
          <a:lstStyle>
            <a:lvl1pPr marL="0" indent="0" algn="ctr">
              <a:buFontTx/>
              <a:buNone/>
              <a:defRPr sz="18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53" name="Picture Placeholder 52"/>
          <p:cNvSpPr>
            <a:spLocks noGrp="1"/>
          </p:cNvSpPr>
          <p:nvPr>
            <p:ph type="pic" sz="quarter" idx="14"/>
          </p:nvPr>
        </p:nvSpPr>
        <p:spPr>
          <a:xfrm>
            <a:off x="8090682" y="9662691"/>
            <a:ext cx="2153956" cy="2155436"/>
          </a:xfrm>
          <a:custGeom>
            <a:avLst/>
            <a:gdLst>
              <a:gd name="connsiteX0" fmla="*/ 998588 w 1997176"/>
              <a:gd name="connsiteY0" fmla="*/ 0 h 1998548"/>
              <a:gd name="connsiteX1" fmla="*/ 1997176 w 1997176"/>
              <a:gd name="connsiteY1" fmla="*/ 999274 h 1998548"/>
              <a:gd name="connsiteX2" fmla="*/ 998588 w 1997176"/>
              <a:gd name="connsiteY2" fmla="*/ 1998548 h 1998548"/>
              <a:gd name="connsiteX3" fmla="*/ 0 w 1997176"/>
              <a:gd name="connsiteY3" fmla="*/ 999274 h 1998548"/>
              <a:gd name="connsiteX4" fmla="*/ 998588 w 1997176"/>
              <a:gd name="connsiteY4" fmla="*/ 0 h 1998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176" h="1998548">
                <a:moveTo>
                  <a:pt x="998588" y="0"/>
                </a:moveTo>
                <a:cubicBezTo>
                  <a:pt x="1550093" y="0"/>
                  <a:pt x="1997176" y="447390"/>
                  <a:pt x="1997176" y="999274"/>
                </a:cubicBezTo>
                <a:cubicBezTo>
                  <a:pt x="1997176" y="1551158"/>
                  <a:pt x="1550093" y="1998548"/>
                  <a:pt x="998588" y="1998548"/>
                </a:cubicBezTo>
                <a:cubicBezTo>
                  <a:pt x="447083" y="1998548"/>
                  <a:pt x="0" y="1551158"/>
                  <a:pt x="0" y="999274"/>
                </a:cubicBezTo>
                <a:cubicBezTo>
                  <a:pt x="0" y="447390"/>
                  <a:pt x="447083" y="0"/>
                  <a:pt x="998588" y="0"/>
                </a:cubicBezTo>
                <a:close/>
              </a:path>
            </a:pathLst>
          </a:custGeom>
          <a:solidFill>
            <a:schemeClr val="bg1"/>
          </a:solidFill>
        </p:spPr>
        <p:txBody>
          <a:bodyPr wrap="square" lIns="0" tIns="0" rIns="0" bIns="0" anchor="ctr" anchorCtr="0">
            <a:noAutofit/>
          </a:bodyPr>
          <a:lstStyle>
            <a:lvl1pPr marL="0" indent="0" algn="ctr">
              <a:buFontTx/>
              <a:buNone/>
              <a:defRPr sz="18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54" name="Picture Placeholder 53"/>
          <p:cNvSpPr>
            <a:spLocks noGrp="1"/>
          </p:cNvSpPr>
          <p:nvPr>
            <p:ph type="pic" sz="quarter" idx="15"/>
          </p:nvPr>
        </p:nvSpPr>
        <p:spPr>
          <a:xfrm>
            <a:off x="14139363" y="9662691"/>
            <a:ext cx="2153956" cy="2155436"/>
          </a:xfrm>
          <a:custGeom>
            <a:avLst/>
            <a:gdLst>
              <a:gd name="connsiteX0" fmla="*/ 998588 w 1997176"/>
              <a:gd name="connsiteY0" fmla="*/ 0 h 1998548"/>
              <a:gd name="connsiteX1" fmla="*/ 1997176 w 1997176"/>
              <a:gd name="connsiteY1" fmla="*/ 999274 h 1998548"/>
              <a:gd name="connsiteX2" fmla="*/ 998588 w 1997176"/>
              <a:gd name="connsiteY2" fmla="*/ 1998548 h 1998548"/>
              <a:gd name="connsiteX3" fmla="*/ 0 w 1997176"/>
              <a:gd name="connsiteY3" fmla="*/ 999274 h 1998548"/>
              <a:gd name="connsiteX4" fmla="*/ 998588 w 1997176"/>
              <a:gd name="connsiteY4" fmla="*/ 0 h 1998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176" h="1998548">
                <a:moveTo>
                  <a:pt x="998588" y="0"/>
                </a:moveTo>
                <a:cubicBezTo>
                  <a:pt x="1550093" y="0"/>
                  <a:pt x="1997176" y="447390"/>
                  <a:pt x="1997176" y="999274"/>
                </a:cubicBezTo>
                <a:cubicBezTo>
                  <a:pt x="1997176" y="1551158"/>
                  <a:pt x="1550093" y="1998548"/>
                  <a:pt x="998588" y="1998548"/>
                </a:cubicBezTo>
                <a:cubicBezTo>
                  <a:pt x="447083" y="1998548"/>
                  <a:pt x="0" y="1551158"/>
                  <a:pt x="0" y="999274"/>
                </a:cubicBezTo>
                <a:cubicBezTo>
                  <a:pt x="0" y="447390"/>
                  <a:pt x="447083" y="0"/>
                  <a:pt x="998588" y="0"/>
                </a:cubicBezTo>
                <a:close/>
              </a:path>
            </a:pathLst>
          </a:custGeom>
          <a:solidFill>
            <a:schemeClr val="bg1"/>
          </a:solidFill>
        </p:spPr>
        <p:txBody>
          <a:bodyPr wrap="square" lIns="0" tIns="0" rIns="0" bIns="0" anchor="ctr" anchorCtr="0">
            <a:noAutofit/>
          </a:bodyPr>
          <a:lstStyle>
            <a:lvl1pPr marL="0" indent="0" algn="ctr">
              <a:buFontTx/>
              <a:buNone/>
              <a:defRPr sz="18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
        <p:nvSpPr>
          <p:cNvPr id="55" name="Picture Placeholder 54"/>
          <p:cNvSpPr>
            <a:spLocks noGrp="1"/>
          </p:cNvSpPr>
          <p:nvPr>
            <p:ph type="pic" sz="quarter" idx="16"/>
          </p:nvPr>
        </p:nvSpPr>
        <p:spPr>
          <a:xfrm>
            <a:off x="15392402" y="6696428"/>
            <a:ext cx="2153956" cy="2156914"/>
          </a:xfrm>
          <a:custGeom>
            <a:avLst/>
            <a:gdLst>
              <a:gd name="connsiteX0" fmla="*/ 998588 w 1997176"/>
              <a:gd name="connsiteY0" fmla="*/ 0 h 1999918"/>
              <a:gd name="connsiteX1" fmla="*/ 1997176 w 1997176"/>
              <a:gd name="connsiteY1" fmla="*/ 999959 h 1999918"/>
              <a:gd name="connsiteX2" fmla="*/ 998588 w 1997176"/>
              <a:gd name="connsiteY2" fmla="*/ 1999918 h 1999918"/>
              <a:gd name="connsiteX3" fmla="*/ 0 w 1997176"/>
              <a:gd name="connsiteY3" fmla="*/ 999959 h 1999918"/>
              <a:gd name="connsiteX4" fmla="*/ 998588 w 1997176"/>
              <a:gd name="connsiteY4" fmla="*/ 0 h 1999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176" h="1999918">
                <a:moveTo>
                  <a:pt x="998588" y="0"/>
                </a:moveTo>
                <a:cubicBezTo>
                  <a:pt x="1550093" y="0"/>
                  <a:pt x="1997176" y="447697"/>
                  <a:pt x="1997176" y="999959"/>
                </a:cubicBezTo>
                <a:cubicBezTo>
                  <a:pt x="1997176" y="1552221"/>
                  <a:pt x="1550093" y="1999918"/>
                  <a:pt x="998588" y="1999918"/>
                </a:cubicBezTo>
                <a:cubicBezTo>
                  <a:pt x="447083" y="1999918"/>
                  <a:pt x="0" y="1552221"/>
                  <a:pt x="0" y="999959"/>
                </a:cubicBezTo>
                <a:cubicBezTo>
                  <a:pt x="0" y="447697"/>
                  <a:pt x="447083" y="0"/>
                  <a:pt x="998588" y="0"/>
                </a:cubicBezTo>
                <a:close/>
              </a:path>
            </a:pathLst>
          </a:custGeom>
          <a:solidFill>
            <a:schemeClr val="bg1"/>
          </a:solidFill>
        </p:spPr>
        <p:txBody>
          <a:bodyPr wrap="square" lIns="0" tIns="0" rIns="0" bIns="0" anchor="ctr" anchorCtr="0">
            <a:noAutofit/>
          </a:bodyPr>
          <a:lstStyle>
            <a:lvl1pPr marL="0" indent="0" algn="ctr">
              <a:buFontTx/>
              <a:buNone/>
              <a:defRPr sz="18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56" name="Picture Placeholder 55"/>
          <p:cNvSpPr>
            <a:spLocks noGrp="1"/>
          </p:cNvSpPr>
          <p:nvPr>
            <p:ph type="pic" sz="quarter" idx="17"/>
          </p:nvPr>
        </p:nvSpPr>
        <p:spPr>
          <a:xfrm>
            <a:off x="14139363" y="3731643"/>
            <a:ext cx="2153956" cy="2155436"/>
          </a:xfrm>
          <a:custGeom>
            <a:avLst/>
            <a:gdLst>
              <a:gd name="connsiteX0" fmla="*/ 998588 w 1997176"/>
              <a:gd name="connsiteY0" fmla="*/ 0 h 1998548"/>
              <a:gd name="connsiteX1" fmla="*/ 1997176 w 1997176"/>
              <a:gd name="connsiteY1" fmla="*/ 999274 h 1998548"/>
              <a:gd name="connsiteX2" fmla="*/ 998588 w 1997176"/>
              <a:gd name="connsiteY2" fmla="*/ 1998548 h 1998548"/>
              <a:gd name="connsiteX3" fmla="*/ 0 w 1997176"/>
              <a:gd name="connsiteY3" fmla="*/ 999274 h 1998548"/>
              <a:gd name="connsiteX4" fmla="*/ 998588 w 1997176"/>
              <a:gd name="connsiteY4" fmla="*/ 0 h 1998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176" h="1998548">
                <a:moveTo>
                  <a:pt x="998588" y="0"/>
                </a:moveTo>
                <a:cubicBezTo>
                  <a:pt x="1550093" y="0"/>
                  <a:pt x="1997176" y="447390"/>
                  <a:pt x="1997176" y="999274"/>
                </a:cubicBezTo>
                <a:cubicBezTo>
                  <a:pt x="1997176" y="1551158"/>
                  <a:pt x="1550093" y="1998548"/>
                  <a:pt x="998588" y="1998548"/>
                </a:cubicBezTo>
                <a:cubicBezTo>
                  <a:pt x="447083" y="1998548"/>
                  <a:pt x="0" y="1551158"/>
                  <a:pt x="0" y="999274"/>
                </a:cubicBezTo>
                <a:cubicBezTo>
                  <a:pt x="0" y="447390"/>
                  <a:pt x="447083" y="0"/>
                  <a:pt x="998588" y="0"/>
                </a:cubicBezTo>
                <a:close/>
              </a:path>
            </a:pathLst>
          </a:custGeom>
          <a:solidFill>
            <a:schemeClr val="bg1"/>
          </a:solidFill>
        </p:spPr>
        <p:txBody>
          <a:bodyPr wrap="square" lIns="0" tIns="0" rIns="0" bIns="0" anchor="ctr" anchorCtr="0">
            <a:noAutofit/>
          </a:bodyPr>
          <a:lstStyle>
            <a:lvl1pPr marL="0" indent="0" algn="ctr">
              <a:buFontTx/>
              <a:buNone/>
              <a:defRPr sz="18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
        <p:nvSpPr>
          <p:cNvPr id="57" name="Picture Placeholder 56"/>
          <p:cNvSpPr>
            <a:spLocks noGrp="1"/>
          </p:cNvSpPr>
          <p:nvPr>
            <p:ph type="pic" sz="quarter" idx="18"/>
          </p:nvPr>
        </p:nvSpPr>
        <p:spPr>
          <a:xfrm>
            <a:off x="10398493" y="5980145"/>
            <a:ext cx="3587014" cy="3589478"/>
          </a:xfrm>
          <a:custGeom>
            <a:avLst/>
            <a:gdLst>
              <a:gd name="connsiteX0" fmla="*/ 1793507 w 3587014"/>
              <a:gd name="connsiteY0" fmla="*/ 0 h 3589478"/>
              <a:gd name="connsiteX1" fmla="*/ 3587014 w 3587014"/>
              <a:gd name="connsiteY1" fmla="*/ 1794739 h 3589478"/>
              <a:gd name="connsiteX2" fmla="*/ 1793507 w 3587014"/>
              <a:gd name="connsiteY2" fmla="*/ 3589478 h 3589478"/>
              <a:gd name="connsiteX3" fmla="*/ 0 w 3587014"/>
              <a:gd name="connsiteY3" fmla="*/ 1794739 h 3589478"/>
              <a:gd name="connsiteX4" fmla="*/ 1793507 w 3587014"/>
              <a:gd name="connsiteY4" fmla="*/ 0 h 358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7014" h="3589478">
                <a:moveTo>
                  <a:pt x="1793507" y="0"/>
                </a:moveTo>
                <a:cubicBezTo>
                  <a:pt x="2784034" y="0"/>
                  <a:pt x="3587014" y="803532"/>
                  <a:pt x="3587014" y="1794739"/>
                </a:cubicBezTo>
                <a:cubicBezTo>
                  <a:pt x="3587014" y="2785946"/>
                  <a:pt x="2784034" y="3589478"/>
                  <a:pt x="1793507" y="3589478"/>
                </a:cubicBezTo>
                <a:cubicBezTo>
                  <a:pt x="802980" y="3589478"/>
                  <a:pt x="0" y="2785946"/>
                  <a:pt x="0" y="1794739"/>
                </a:cubicBezTo>
                <a:cubicBezTo>
                  <a:pt x="0" y="803532"/>
                  <a:pt x="802980" y="0"/>
                  <a:pt x="1793507" y="0"/>
                </a:cubicBezTo>
                <a:close/>
              </a:path>
            </a:pathLst>
          </a:custGeom>
        </p:spPr>
        <p:txBody>
          <a:bodyPr wrap="square" lIns="0" tIns="0" rIns="0" bIns="0" anchor="ctr" anchorCtr="0">
            <a:noAutofit/>
          </a:bodyPr>
          <a:lstStyle>
            <a:lvl1pPr marL="0" indent="0" algn="ctr">
              <a:buFontTx/>
              <a:buNone/>
              <a:defRPr sz="24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Tree>
    <p:extLst>
      <p:ext uri="{BB962C8B-B14F-4D97-AF65-F5344CB8AC3E}">
        <p14:creationId xmlns:p14="http://schemas.microsoft.com/office/powerpoint/2010/main" val="8407298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ur Team Slide 02">
    <p:spTree>
      <p:nvGrpSpPr>
        <p:cNvPr id="1" name=""/>
        <p:cNvGrpSpPr/>
        <p:nvPr/>
      </p:nvGrpSpPr>
      <p:grpSpPr>
        <a:xfrm>
          <a:off x="0" y="0"/>
          <a:ext cx="0" cy="0"/>
          <a:chOff x="0" y="0"/>
          <a:chExt cx="0" cy="0"/>
        </a:xfrm>
      </p:grpSpPr>
      <p:sp>
        <p:nvSpPr>
          <p:cNvPr id="5" name="Oval 4"/>
          <p:cNvSpPr/>
          <p:nvPr userDrawn="1"/>
        </p:nvSpPr>
        <p:spPr>
          <a:xfrm>
            <a:off x="23050500" y="747183"/>
            <a:ext cx="586317" cy="586317"/>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22975358" y="871064"/>
            <a:ext cx="736600" cy="338554"/>
          </a:xfrm>
          <a:prstGeom prst="rect">
            <a:avLst/>
          </a:prstGeom>
          <a:noFill/>
        </p:spPr>
        <p:txBody>
          <a:bodyPr wrap="square" lIns="0" tIns="0" rIns="0" bIns="0" rtlCol="0">
            <a:spAutoFit/>
          </a:bodyPr>
          <a:lstStyle/>
          <a:p>
            <a:pPr algn="ctr"/>
            <a:fld id="{ADFD2030-097E-4139-82A5-CA245ACEE337}" type="slidenum">
              <a:rPr lang="en-US" sz="22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22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4" name="Oval 33"/>
          <p:cNvSpPr/>
          <p:nvPr userDrawn="1"/>
        </p:nvSpPr>
        <p:spPr>
          <a:xfrm>
            <a:off x="10204434" y="3602546"/>
            <a:ext cx="3961950" cy="39619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userDrawn="1"/>
        </p:nvSpPr>
        <p:spPr>
          <a:xfrm>
            <a:off x="4652070" y="7253372"/>
            <a:ext cx="2109027" cy="2109027"/>
          </a:xfrm>
          <a:prstGeom prst="ellipse">
            <a:avLst/>
          </a:prstGeom>
          <a:solidFill>
            <a:schemeClr val="accent6"/>
          </a:solidFill>
          <a:ln w="12700">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userDrawn="1"/>
        </p:nvSpPr>
        <p:spPr>
          <a:xfrm>
            <a:off x="5970501" y="4782033"/>
            <a:ext cx="2109027" cy="2109027"/>
          </a:xfrm>
          <a:prstGeom prst="ellipse">
            <a:avLst/>
          </a:prstGeom>
          <a:solidFill>
            <a:schemeClr val="accent6"/>
          </a:solidFill>
          <a:ln w="12700">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userDrawn="1"/>
        </p:nvSpPr>
        <p:spPr>
          <a:xfrm>
            <a:off x="5970501" y="9724711"/>
            <a:ext cx="2109027" cy="2109027"/>
          </a:xfrm>
          <a:prstGeom prst="ellipse">
            <a:avLst/>
          </a:prstGeom>
          <a:solidFill>
            <a:schemeClr val="accent6"/>
          </a:solidFill>
          <a:ln w="12700">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p:cNvCxnSpPr>
            <a:endCxn id="59" idx="1"/>
          </p:cNvCxnSpPr>
          <p:nvPr userDrawn="1"/>
        </p:nvCxnSpPr>
        <p:spPr>
          <a:xfrm>
            <a:off x="7655386" y="6674250"/>
            <a:ext cx="849540" cy="74048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59" idx="2"/>
            <a:endCxn id="35" idx="6"/>
          </p:cNvCxnSpPr>
          <p:nvPr userDrawn="1"/>
        </p:nvCxnSpPr>
        <p:spPr>
          <a:xfrm flipH="1">
            <a:off x="6761097" y="8307886"/>
            <a:ext cx="1373872"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59" idx="3"/>
          </p:cNvCxnSpPr>
          <p:nvPr userDrawn="1"/>
        </p:nvCxnSpPr>
        <p:spPr>
          <a:xfrm flipH="1">
            <a:off x="7668786" y="9201040"/>
            <a:ext cx="836140" cy="750339"/>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endCxn id="59" idx="7"/>
          </p:cNvCxnSpPr>
          <p:nvPr userDrawn="1"/>
        </p:nvCxnSpPr>
        <p:spPr>
          <a:xfrm flipH="1">
            <a:off x="10291235" y="6937676"/>
            <a:ext cx="444860" cy="477055"/>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42" name="Oval 41"/>
          <p:cNvSpPr/>
          <p:nvPr userDrawn="1"/>
        </p:nvSpPr>
        <p:spPr>
          <a:xfrm flipH="1">
            <a:off x="17622903" y="7253372"/>
            <a:ext cx="2109027" cy="2109027"/>
          </a:xfrm>
          <a:prstGeom prst="ellipse">
            <a:avLst/>
          </a:prstGeom>
          <a:solidFill>
            <a:schemeClr val="accent6"/>
          </a:solidFill>
          <a:ln w="12700">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userDrawn="1"/>
        </p:nvSpPr>
        <p:spPr>
          <a:xfrm flipH="1">
            <a:off x="16304472" y="4782033"/>
            <a:ext cx="2109027" cy="2109027"/>
          </a:xfrm>
          <a:prstGeom prst="ellipse">
            <a:avLst/>
          </a:prstGeom>
          <a:solidFill>
            <a:schemeClr val="accent6"/>
          </a:solidFill>
          <a:ln w="12700">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userDrawn="1"/>
        </p:nvSpPr>
        <p:spPr>
          <a:xfrm flipH="1">
            <a:off x="16304472" y="9724711"/>
            <a:ext cx="2109027" cy="2109027"/>
          </a:xfrm>
          <a:prstGeom prst="ellipse">
            <a:avLst/>
          </a:prstGeom>
          <a:solidFill>
            <a:schemeClr val="accent6"/>
          </a:solidFill>
          <a:ln w="12700">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a:endCxn id="60" idx="1"/>
          </p:cNvCxnSpPr>
          <p:nvPr userDrawn="1"/>
        </p:nvCxnSpPr>
        <p:spPr>
          <a:xfrm flipH="1">
            <a:off x="15879074" y="6674250"/>
            <a:ext cx="849542" cy="74048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60" idx="2"/>
            <a:endCxn id="42" idx="6"/>
          </p:cNvCxnSpPr>
          <p:nvPr userDrawn="1"/>
        </p:nvCxnSpPr>
        <p:spPr>
          <a:xfrm>
            <a:off x="16249031" y="8307886"/>
            <a:ext cx="1373872"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60" idx="3"/>
          </p:cNvCxnSpPr>
          <p:nvPr userDrawn="1"/>
        </p:nvCxnSpPr>
        <p:spPr>
          <a:xfrm>
            <a:off x="15879074" y="9201040"/>
            <a:ext cx="836139" cy="750339"/>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endCxn id="60" idx="7"/>
          </p:cNvCxnSpPr>
          <p:nvPr userDrawn="1"/>
        </p:nvCxnSpPr>
        <p:spPr>
          <a:xfrm>
            <a:off x="13647906" y="6937676"/>
            <a:ext cx="444859" cy="477055"/>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59" name="Oval 58"/>
          <p:cNvSpPr/>
          <p:nvPr userDrawn="1"/>
        </p:nvSpPr>
        <p:spPr>
          <a:xfrm>
            <a:off x="8134969" y="7044774"/>
            <a:ext cx="2526223" cy="252622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userDrawn="1"/>
        </p:nvSpPr>
        <p:spPr>
          <a:xfrm flipH="1">
            <a:off x="13722808" y="7044774"/>
            <a:ext cx="2526223" cy="252622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Picture Placeholder 82"/>
          <p:cNvSpPr>
            <a:spLocks noGrp="1"/>
          </p:cNvSpPr>
          <p:nvPr>
            <p:ph type="pic" sz="quarter" idx="12"/>
          </p:nvPr>
        </p:nvSpPr>
        <p:spPr>
          <a:xfrm>
            <a:off x="6094576" y="4906108"/>
            <a:ext cx="1860878" cy="1860878"/>
          </a:xfrm>
          <a:custGeom>
            <a:avLst/>
            <a:gdLst>
              <a:gd name="connsiteX0" fmla="*/ 930439 w 1860878"/>
              <a:gd name="connsiteY0" fmla="*/ 0 h 1860878"/>
              <a:gd name="connsiteX1" fmla="*/ 1860878 w 1860878"/>
              <a:gd name="connsiteY1" fmla="*/ 930439 h 1860878"/>
              <a:gd name="connsiteX2" fmla="*/ 930439 w 1860878"/>
              <a:gd name="connsiteY2" fmla="*/ 1860878 h 1860878"/>
              <a:gd name="connsiteX3" fmla="*/ 0 w 1860878"/>
              <a:gd name="connsiteY3" fmla="*/ 930439 h 1860878"/>
              <a:gd name="connsiteX4" fmla="*/ 930439 w 1860878"/>
              <a:gd name="connsiteY4" fmla="*/ 0 h 1860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0878" h="1860878">
                <a:moveTo>
                  <a:pt x="930439" y="0"/>
                </a:moveTo>
                <a:cubicBezTo>
                  <a:pt x="1444306" y="0"/>
                  <a:pt x="1860878" y="416572"/>
                  <a:pt x="1860878" y="930439"/>
                </a:cubicBezTo>
                <a:cubicBezTo>
                  <a:pt x="1860878" y="1444306"/>
                  <a:pt x="1444306" y="1860878"/>
                  <a:pt x="930439" y="1860878"/>
                </a:cubicBezTo>
                <a:cubicBezTo>
                  <a:pt x="416572" y="1860878"/>
                  <a:pt x="0" y="1444306"/>
                  <a:pt x="0" y="930439"/>
                </a:cubicBezTo>
                <a:cubicBezTo>
                  <a:pt x="0" y="416572"/>
                  <a:pt x="416572" y="0"/>
                  <a:pt x="930439" y="0"/>
                </a:cubicBezTo>
                <a:close/>
              </a:path>
            </a:pathLst>
          </a:custGeom>
          <a:solidFill>
            <a:schemeClr val="bg1"/>
          </a:solidFill>
        </p:spPr>
        <p:txBody>
          <a:bodyPr wrap="square" lIns="0" tIns="0" rIns="0" bIns="0" anchor="ctr" anchorCtr="0">
            <a:noAutofit/>
          </a:bodyPr>
          <a:lstStyle>
            <a:lvl1pPr marL="0" indent="0" algn="ctr">
              <a:buFontTx/>
              <a:buNone/>
              <a:defRPr sz="18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84" name="Picture Placeholder 83"/>
          <p:cNvSpPr>
            <a:spLocks noGrp="1"/>
          </p:cNvSpPr>
          <p:nvPr>
            <p:ph type="pic" sz="quarter" idx="14"/>
          </p:nvPr>
        </p:nvSpPr>
        <p:spPr>
          <a:xfrm>
            <a:off x="8283588" y="7193393"/>
            <a:ext cx="2228986" cy="2228986"/>
          </a:xfrm>
          <a:custGeom>
            <a:avLst/>
            <a:gdLst>
              <a:gd name="connsiteX0" fmla="*/ 1114493 w 2228986"/>
              <a:gd name="connsiteY0" fmla="*/ 0 h 2228986"/>
              <a:gd name="connsiteX1" fmla="*/ 2228986 w 2228986"/>
              <a:gd name="connsiteY1" fmla="*/ 1114493 h 2228986"/>
              <a:gd name="connsiteX2" fmla="*/ 1114493 w 2228986"/>
              <a:gd name="connsiteY2" fmla="*/ 2228986 h 2228986"/>
              <a:gd name="connsiteX3" fmla="*/ 0 w 2228986"/>
              <a:gd name="connsiteY3" fmla="*/ 1114493 h 2228986"/>
              <a:gd name="connsiteX4" fmla="*/ 1114493 w 2228986"/>
              <a:gd name="connsiteY4" fmla="*/ 0 h 222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8986" h="2228986">
                <a:moveTo>
                  <a:pt x="1114493" y="0"/>
                </a:moveTo>
                <a:cubicBezTo>
                  <a:pt x="1730010" y="0"/>
                  <a:pt x="2228986" y="498976"/>
                  <a:pt x="2228986" y="1114493"/>
                </a:cubicBezTo>
                <a:cubicBezTo>
                  <a:pt x="2228986" y="1730010"/>
                  <a:pt x="1730010" y="2228986"/>
                  <a:pt x="1114493" y="2228986"/>
                </a:cubicBezTo>
                <a:cubicBezTo>
                  <a:pt x="498976" y="2228986"/>
                  <a:pt x="0" y="1730010"/>
                  <a:pt x="0" y="1114493"/>
                </a:cubicBezTo>
                <a:cubicBezTo>
                  <a:pt x="0" y="498976"/>
                  <a:pt x="498976" y="0"/>
                  <a:pt x="1114493" y="0"/>
                </a:cubicBezTo>
                <a:close/>
              </a:path>
            </a:pathLst>
          </a:custGeom>
          <a:solidFill>
            <a:schemeClr val="bg1"/>
          </a:solidFill>
        </p:spPr>
        <p:txBody>
          <a:bodyPr wrap="square" lIns="0" tIns="0" rIns="0" bIns="0" anchor="ctr" anchorCtr="0">
            <a:noAutofit/>
          </a:bodyPr>
          <a:lstStyle>
            <a:lvl1pPr marL="0" indent="0" algn="ctr">
              <a:buFontTx/>
              <a:buNone/>
              <a:defRPr sz="18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85" name="Picture Placeholder 84"/>
          <p:cNvSpPr>
            <a:spLocks noGrp="1"/>
          </p:cNvSpPr>
          <p:nvPr>
            <p:ph type="pic" sz="quarter" idx="15"/>
          </p:nvPr>
        </p:nvSpPr>
        <p:spPr>
          <a:xfrm>
            <a:off x="4776145" y="7377446"/>
            <a:ext cx="1860878" cy="1860878"/>
          </a:xfrm>
          <a:custGeom>
            <a:avLst/>
            <a:gdLst>
              <a:gd name="connsiteX0" fmla="*/ 930439 w 1860878"/>
              <a:gd name="connsiteY0" fmla="*/ 0 h 1860878"/>
              <a:gd name="connsiteX1" fmla="*/ 1860878 w 1860878"/>
              <a:gd name="connsiteY1" fmla="*/ 930439 h 1860878"/>
              <a:gd name="connsiteX2" fmla="*/ 930439 w 1860878"/>
              <a:gd name="connsiteY2" fmla="*/ 1860878 h 1860878"/>
              <a:gd name="connsiteX3" fmla="*/ 0 w 1860878"/>
              <a:gd name="connsiteY3" fmla="*/ 930439 h 1860878"/>
              <a:gd name="connsiteX4" fmla="*/ 930439 w 1860878"/>
              <a:gd name="connsiteY4" fmla="*/ 0 h 1860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0878" h="1860878">
                <a:moveTo>
                  <a:pt x="930439" y="0"/>
                </a:moveTo>
                <a:cubicBezTo>
                  <a:pt x="1444306" y="0"/>
                  <a:pt x="1860878" y="416572"/>
                  <a:pt x="1860878" y="930439"/>
                </a:cubicBezTo>
                <a:cubicBezTo>
                  <a:pt x="1860878" y="1444306"/>
                  <a:pt x="1444306" y="1860878"/>
                  <a:pt x="930439" y="1860878"/>
                </a:cubicBezTo>
                <a:cubicBezTo>
                  <a:pt x="416572" y="1860878"/>
                  <a:pt x="0" y="1444306"/>
                  <a:pt x="0" y="930439"/>
                </a:cubicBezTo>
                <a:cubicBezTo>
                  <a:pt x="0" y="416572"/>
                  <a:pt x="416572" y="0"/>
                  <a:pt x="930439" y="0"/>
                </a:cubicBezTo>
                <a:close/>
              </a:path>
            </a:pathLst>
          </a:custGeom>
          <a:solidFill>
            <a:schemeClr val="bg1"/>
          </a:solidFill>
        </p:spPr>
        <p:txBody>
          <a:bodyPr wrap="square" lIns="0" tIns="0" rIns="0" bIns="0" anchor="ctr" anchorCtr="0">
            <a:noAutofit/>
          </a:bodyPr>
          <a:lstStyle>
            <a:lvl1pPr marL="0" indent="0" algn="ctr">
              <a:buFontTx/>
              <a:buNone/>
              <a:defRPr sz="18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86" name="Picture Placeholder 85"/>
          <p:cNvSpPr>
            <a:spLocks noGrp="1"/>
          </p:cNvSpPr>
          <p:nvPr>
            <p:ph type="pic" sz="quarter" idx="16"/>
          </p:nvPr>
        </p:nvSpPr>
        <p:spPr>
          <a:xfrm>
            <a:off x="6094576" y="9848786"/>
            <a:ext cx="1860878" cy="1860878"/>
          </a:xfrm>
          <a:custGeom>
            <a:avLst/>
            <a:gdLst>
              <a:gd name="connsiteX0" fmla="*/ 930439 w 1860878"/>
              <a:gd name="connsiteY0" fmla="*/ 0 h 1860878"/>
              <a:gd name="connsiteX1" fmla="*/ 1860878 w 1860878"/>
              <a:gd name="connsiteY1" fmla="*/ 930439 h 1860878"/>
              <a:gd name="connsiteX2" fmla="*/ 930439 w 1860878"/>
              <a:gd name="connsiteY2" fmla="*/ 1860878 h 1860878"/>
              <a:gd name="connsiteX3" fmla="*/ 0 w 1860878"/>
              <a:gd name="connsiteY3" fmla="*/ 930439 h 1860878"/>
              <a:gd name="connsiteX4" fmla="*/ 930439 w 1860878"/>
              <a:gd name="connsiteY4" fmla="*/ 0 h 1860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0878" h="1860878">
                <a:moveTo>
                  <a:pt x="930439" y="0"/>
                </a:moveTo>
                <a:cubicBezTo>
                  <a:pt x="1444306" y="0"/>
                  <a:pt x="1860878" y="416572"/>
                  <a:pt x="1860878" y="930439"/>
                </a:cubicBezTo>
                <a:cubicBezTo>
                  <a:pt x="1860878" y="1444306"/>
                  <a:pt x="1444306" y="1860878"/>
                  <a:pt x="930439" y="1860878"/>
                </a:cubicBezTo>
                <a:cubicBezTo>
                  <a:pt x="416572" y="1860878"/>
                  <a:pt x="0" y="1444306"/>
                  <a:pt x="0" y="930439"/>
                </a:cubicBezTo>
                <a:cubicBezTo>
                  <a:pt x="0" y="416572"/>
                  <a:pt x="416572" y="0"/>
                  <a:pt x="930439" y="0"/>
                </a:cubicBezTo>
                <a:close/>
              </a:path>
            </a:pathLst>
          </a:custGeom>
          <a:solidFill>
            <a:schemeClr val="bg1"/>
          </a:solidFill>
        </p:spPr>
        <p:txBody>
          <a:bodyPr wrap="square" lIns="0" tIns="0" rIns="0" bIns="0" anchor="ctr" anchorCtr="0">
            <a:noAutofit/>
          </a:bodyPr>
          <a:lstStyle>
            <a:lvl1pPr marL="0" indent="0" algn="ctr">
              <a:buFontTx/>
              <a:buNone/>
              <a:defRPr sz="18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77" name="Picture Placeholder 76"/>
          <p:cNvSpPr>
            <a:spLocks noGrp="1"/>
          </p:cNvSpPr>
          <p:nvPr>
            <p:ph type="pic" sz="quarter" idx="17"/>
          </p:nvPr>
        </p:nvSpPr>
        <p:spPr>
          <a:xfrm>
            <a:off x="13871426" y="7193393"/>
            <a:ext cx="2228986" cy="2228986"/>
          </a:xfrm>
          <a:custGeom>
            <a:avLst/>
            <a:gdLst>
              <a:gd name="connsiteX0" fmla="*/ 1114493 w 2228986"/>
              <a:gd name="connsiteY0" fmla="*/ 0 h 2228986"/>
              <a:gd name="connsiteX1" fmla="*/ 2228986 w 2228986"/>
              <a:gd name="connsiteY1" fmla="*/ 1114493 h 2228986"/>
              <a:gd name="connsiteX2" fmla="*/ 1114493 w 2228986"/>
              <a:gd name="connsiteY2" fmla="*/ 2228986 h 2228986"/>
              <a:gd name="connsiteX3" fmla="*/ 0 w 2228986"/>
              <a:gd name="connsiteY3" fmla="*/ 1114493 h 2228986"/>
              <a:gd name="connsiteX4" fmla="*/ 1114493 w 2228986"/>
              <a:gd name="connsiteY4" fmla="*/ 0 h 222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8986" h="2228986">
                <a:moveTo>
                  <a:pt x="1114493" y="0"/>
                </a:moveTo>
                <a:cubicBezTo>
                  <a:pt x="1730010" y="0"/>
                  <a:pt x="2228986" y="498976"/>
                  <a:pt x="2228986" y="1114493"/>
                </a:cubicBezTo>
                <a:cubicBezTo>
                  <a:pt x="2228986" y="1730010"/>
                  <a:pt x="1730010" y="2228986"/>
                  <a:pt x="1114493" y="2228986"/>
                </a:cubicBezTo>
                <a:cubicBezTo>
                  <a:pt x="498976" y="2228986"/>
                  <a:pt x="0" y="1730010"/>
                  <a:pt x="0" y="1114493"/>
                </a:cubicBezTo>
                <a:cubicBezTo>
                  <a:pt x="0" y="498976"/>
                  <a:pt x="498976" y="0"/>
                  <a:pt x="1114493" y="0"/>
                </a:cubicBezTo>
                <a:close/>
              </a:path>
            </a:pathLst>
          </a:custGeom>
          <a:solidFill>
            <a:schemeClr val="bg1"/>
          </a:solidFill>
        </p:spPr>
        <p:txBody>
          <a:bodyPr wrap="square" lIns="0" tIns="0" rIns="0" bIns="0" anchor="ctr" anchorCtr="0">
            <a:noAutofit/>
          </a:bodyPr>
          <a:lstStyle>
            <a:lvl1pPr marL="0" indent="0" algn="ctr">
              <a:buFontTx/>
              <a:buNone/>
              <a:defRPr sz="18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
        <p:nvSpPr>
          <p:cNvPr id="81" name="Picture Placeholder 80"/>
          <p:cNvSpPr>
            <a:spLocks noGrp="1"/>
          </p:cNvSpPr>
          <p:nvPr>
            <p:ph type="pic" sz="quarter" idx="18"/>
          </p:nvPr>
        </p:nvSpPr>
        <p:spPr>
          <a:xfrm>
            <a:off x="16428547" y="4906108"/>
            <a:ext cx="1860877" cy="1860878"/>
          </a:xfrm>
          <a:custGeom>
            <a:avLst/>
            <a:gdLst>
              <a:gd name="connsiteX0" fmla="*/ 930439 w 1860877"/>
              <a:gd name="connsiteY0" fmla="*/ 0 h 1860878"/>
              <a:gd name="connsiteX1" fmla="*/ 1860877 w 1860877"/>
              <a:gd name="connsiteY1" fmla="*/ 930439 h 1860878"/>
              <a:gd name="connsiteX2" fmla="*/ 930439 w 1860877"/>
              <a:gd name="connsiteY2" fmla="*/ 1860878 h 1860878"/>
              <a:gd name="connsiteX3" fmla="*/ 0 w 1860877"/>
              <a:gd name="connsiteY3" fmla="*/ 930439 h 1860878"/>
              <a:gd name="connsiteX4" fmla="*/ 930439 w 1860877"/>
              <a:gd name="connsiteY4" fmla="*/ 0 h 1860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0877" h="1860878">
                <a:moveTo>
                  <a:pt x="930439" y="0"/>
                </a:moveTo>
                <a:cubicBezTo>
                  <a:pt x="1444305" y="0"/>
                  <a:pt x="1860877" y="416572"/>
                  <a:pt x="1860877" y="930439"/>
                </a:cubicBezTo>
                <a:cubicBezTo>
                  <a:pt x="1860877" y="1444306"/>
                  <a:pt x="1444305" y="1860878"/>
                  <a:pt x="930439" y="1860878"/>
                </a:cubicBezTo>
                <a:cubicBezTo>
                  <a:pt x="416573" y="1860878"/>
                  <a:pt x="0" y="1444306"/>
                  <a:pt x="0" y="930439"/>
                </a:cubicBezTo>
                <a:cubicBezTo>
                  <a:pt x="0" y="416572"/>
                  <a:pt x="416573" y="0"/>
                  <a:pt x="930439" y="0"/>
                </a:cubicBezTo>
                <a:close/>
              </a:path>
            </a:pathLst>
          </a:custGeom>
          <a:solidFill>
            <a:schemeClr val="bg1"/>
          </a:solidFill>
        </p:spPr>
        <p:txBody>
          <a:bodyPr wrap="square" lIns="0" tIns="0" rIns="0" bIns="0" anchor="ctr" anchorCtr="0">
            <a:noAutofit/>
          </a:bodyPr>
          <a:lstStyle>
            <a:lvl1pPr marL="0" indent="0" algn="ctr">
              <a:buFontTx/>
              <a:buNone/>
              <a:defRPr sz="18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82" name="Picture Placeholder 81"/>
          <p:cNvSpPr>
            <a:spLocks noGrp="1"/>
          </p:cNvSpPr>
          <p:nvPr>
            <p:ph type="pic" sz="quarter" idx="19"/>
          </p:nvPr>
        </p:nvSpPr>
        <p:spPr>
          <a:xfrm>
            <a:off x="17746978" y="7377446"/>
            <a:ext cx="1860878" cy="1860878"/>
          </a:xfrm>
          <a:custGeom>
            <a:avLst/>
            <a:gdLst>
              <a:gd name="connsiteX0" fmla="*/ 930438 w 1860878"/>
              <a:gd name="connsiteY0" fmla="*/ 0 h 1860878"/>
              <a:gd name="connsiteX1" fmla="*/ 1860878 w 1860878"/>
              <a:gd name="connsiteY1" fmla="*/ 930439 h 1860878"/>
              <a:gd name="connsiteX2" fmla="*/ 930438 w 1860878"/>
              <a:gd name="connsiteY2" fmla="*/ 1860878 h 1860878"/>
              <a:gd name="connsiteX3" fmla="*/ 0 w 1860878"/>
              <a:gd name="connsiteY3" fmla="*/ 930439 h 1860878"/>
              <a:gd name="connsiteX4" fmla="*/ 930438 w 1860878"/>
              <a:gd name="connsiteY4" fmla="*/ 0 h 1860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0878" h="1860878">
                <a:moveTo>
                  <a:pt x="930438" y="0"/>
                </a:moveTo>
                <a:cubicBezTo>
                  <a:pt x="1444306" y="0"/>
                  <a:pt x="1860878" y="416572"/>
                  <a:pt x="1860878" y="930439"/>
                </a:cubicBezTo>
                <a:cubicBezTo>
                  <a:pt x="1860878" y="1444306"/>
                  <a:pt x="1444306" y="1860878"/>
                  <a:pt x="930438" y="1860878"/>
                </a:cubicBezTo>
                <a:cubicBezTo>
                  <a:pt x="416572" y="1860878"/>
                  <a:pt x="0" y="1444306"/>
                  <a:pt x="0" y="930439"/>
                </a:cubicBezTo>
                <a:cubicBezTo>
                  <a:pt x="0" y="416572"/>
                  <a:pt x="416572" y="0"/>
                  <a:pt x="930438" y="0"/>
                </a:cubicBezTo>
                <a:close/>
              </a:path>
            </a:pathLst>
          </a:custGeom>
          <a:solidFill>
            <a:schemeClr val="bg1"/>
          </a:solidFill>
        </p:spPr>
        <p:txBody>
          <a:bodyPr wrap="square" lIns="0" tIns="0" rIns="0" bIns="0" anchor="ctr" anchorCtr="0">
            <a:noAutofit/>
          </a:bodyPr>
          <a:lstStyle>
            <a:lvl1pPr marL="0" indent="0" algn="ctr">
              <a:buFontTx/>
              <a:buNone/>
              <a:defRPr sz="18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76" name="Picture Placeholder 75"/>
          <p:cNvSpPr>
            <a:spLocks noGrp="1"/>
          </p:cNvSpPr>
          <p:nvPr>
            <p:ph type="pic" sz="quarter" idx="20"/>
          </p:nvPr>
        </p:nvSpPr>
        <p:spPr>
          <a:xfrm>
            <a:off x="16428547" y="9848786"/>
            <a:ext cx="1860877" cy="1860878"/>
          </a:xfrm>
          <a:custGeom>
            <a:avLst/>
            <a:gdLst>
              <a:gd name="connsiteX0" fmla="*/ 930439 w 1860877"/>
              <a:gd name="connsiteY0" fmla="*/ 0 h 1860878"/>
              <a:gd name="connsiteX1" fmla="*/ 1860877 w 1860877"/>
              <a:gd name="connsiteY1" fmla="*/ 930439 h 1860878"/>
              <a:gd name="connsiteX2" fmla="*/ 930439 w 1860877"/>
              <a:gd name="connsiteY2" fmla="*/ 1860878 h 1860878"/>
              <a:gd name="connsiteX3" fmla="*/ 0 w 1860877"/>
              <a:gd name="connsiteY3" fmla="*/ 930439 h 1860878"/>
              <a:gd name="connsiteX4" fmla="*/ 930439 w 1860877"/>
              <a:gd name="connsiteY4" fmla="*/ 0 h 1860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0877" h="1860878">
                <a:moveTo>
                  <a:pt x="930439" y="0"/>
                </a:moveTo>
                <a:cubicBezTo>
                  <a:pt x="1444305" y="0"/>
                  <a:pt x="1860877" y="416572"/>
                  <a:pt x="1860877" y="930439"/>
                </a:cubicBezTo>
                <a:cubicBezTo>
                  <a:pt x="1860877" y="1444306"/>
                  <a:pt x="1444305" y="1860878"/>
                  <a:pt x="930439" y="1860878"/>
                </a:cubicBezTo>
                <a:cubicBezTo>
                  <a:pt x="416573" y="1860878"/>
                  <a:pt x="0" y="1444306"/>
                  <a:pt x="0" y="930439"/>
                </a:cubicBezTo>
                <a:cubicBezTo>
                  <a:pt x="0" y="416572"/>
                  <a:pt x="416573" y="0"/>
                  <a:pt x="930439" y="0"/>
                </a:cubicBezTo>
                <a:close/>
              </a:path>
            </a:pathLst>
          </a:custGeom>
          <a:solidFill>
            <a:schemeClr val="bg1"/>
          </a:solidFill>
        </p:spPr>
        <p:txBody>
          <a:bodyPr wrap="square" lIns="0" tIns="0" rIns="0" bIns="0" anchor="ctr" anchorCtr="0">
            <a:noAutofit/>
          </a:bodyPr>
          <a:lstStyle>
            <a:lvl1pPr marL="0" indent="0" algn="ctr">
              <a:buFontTx/>
              <a:buNone/>
              <a:defRPr sz="18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88" name="Picture Placeholder 87"/>
          <p:cNvSpPr>
            <a:spLocks noGrp="1"/>
          </p:cNvSpPr>
          <p:nvPr>
            <p:ph type="pic" sz="quarter" idx="21"/>
          </p:nvPr>
        </p:nvSpPr>
        <p:spPr>
          <a:xfrm>
            <a:off x="10416244" y="3813141"/>
            <a:ext cx="3538330" cy="3540760"/>
          </a:xfrm>
          <a:custGeom>
            <a:avLst/>
            <a:gdLst>
              <a:gd name="connsiteX0" fmla="*/ 1793507 w 3587014"/>
              <a:gd name="connsiteY0" fmla="*/ 0 h 3589478"/>
              <a:gd name="connsiteX1" fmla="*/ 3587014 w 3587014"/>
              <a:gd name="connsiteY1" fmla="*/ 1794739 h 3589478"/>
              <a:gd name="connsiteX2" fmla="*/ 1793507 w 3587014"/>
              <a:gd name="connsiteY2" fmla="*/ 3589478 h 3589478"/>
              <a:gd name="connsiteX3" fmla="*/ 0 w 3587014"/>
              <a:gd name="connsiteY3" fmla="*/ 1794739 h 3589478"/>
              <a:gd name="connsiteX4" fmla="*/ 1793507 w 3587014"/>
              <a:gd name="connsiteY4" fmla="*/ 0 h 358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7014" h="3589478">
                <a:moveTo>
                  <a:pt x="1793507" y="0"/>
                </a:moveTo>
                <a:cubicBezTo>
                  <a:pt x="2784034" y="0"/>
                  <a:pt x="3587014" y="803532"/>
                  <a:pt x="3587014" y="1794739"/>
                </a:cubicBezTo>
                <a:cubicBezTo>
                  <a:pt x="3587014" y="2785946"/>
                  <a:pt x="2784034" y="3589478"/>
                  <a:pt x="1793507" y="3589478"/>
                </a:cubicBezTo>
                <a:cubicBezTo>
                  <a:pt x="802980" y="3589478"/>
                  <a:pt x="0" y="2785946"/>
                  <a:pt x="0" y="1794739"/>
                </a:cubicBezTo>
                <a:cubicBezTo>
                  <a:pt x="0" y="803532"/>
                  <a:pt x="802980" y="0"/>
                  <a:pt x="1793507" y="0"/>
                </a:cubicBezTo>
                <a:close/>
              </a:path>
            </a:pathLst>
          </a:custGeom>
          <a:solidFill>
            <a:schemeClr val="bg1"/>
          </a:solidFill>
        </p:spPr>
        <p:txBody>
          <a:bodyPr wrap="square" lIns="0" tIns="0" rIns="0" bIns="0" anchor="ctr" anchorCtr="0">
            <a:noAutofit/>
          </a:bodyPr>
          <a:lstStyle>
            <a:lvl1pPr marL="0" indent="0" algn="ctr">
              <a:buFontTx/>
              <a:buNone/>
              <a:defRPr sz="24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Tree>
    <p:extLst>
      <p:ext uri="{BB962C8B-B14F-4D97-AF65-F5344CB8AC3E}">
        <p14:creationId xmlns:p14="http://schemas.microsoft.com/office/powerpoint/2010/main" val="21350692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ur Team Slide 03">
    <p:spTree>
      <p:nvGrpSpPr>
        <p:cNvPr id="1" name=""/>
        <p:cNvGrpSpPr/>
        <p:nvPr/>
      </p:nvGrpSpPr>
      <p:grpSpPr>
        <a:xfrm>
          <a:off x="0" y="0"/>
          <a:ext cx="0" cy="0"/>
          <a:chOff x="0" y="0"/>
          <a:chExt cx="0" cy="0"/>
        </a:xfrm>
      </p:grpSpPr>
      <p:sp>
        <p:nvSpPr>
          <p:cNvPr id="5" name="Oval 4"/>
          <p:cNvSpPr/>
          <p:nvPr userDrawn="1"/>
        </p:nvSpPr>
        <p:spPr>
          <a:xfrm>
            <a:off x="23050500" y="747183"/>
            <a:ext cx="586317" cy="586317"/>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22975358" y="871064"/>
            <a:ext cx="736600" cy="338554"/>
          </a:xfrm>
          <a:prstGeom prst="rect">
            <a:avLst/>
          </a:prstGeom>
          <a:noFill/>
        </p:spPr>
        <p:txBody>
          <a:bodyPr wrap="square" lIns="0" tIns="0" rIns="0" bIns="0" rtlCol="0">
            <a:spAutoFit/>
          </a:bodyPr>
          <a:lstStyle/>
          <a:p>
            <a:pPr algn="ctr"/>
            <a:fld id="{ADFD2030-097E-4139-82A5-CA245ACEE337}" type="slidenum">
              <a:rPr lang="en-US" sz="22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22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0" name="Freeform 29"/>
          <p:cNvSpPr/>
          <p:nvPr userDrawn="1"/>
        </p:nvSpPr>
        <p:spPr>
          <a:xfrm>
            <a:off x="8705569" y="4206395"/>
            <a:ext cx="6972864" cy="6972862"/>
          </a:xfrm>
          <a:custGeom>
            <a:avLst/>
            <a:gdLst>
              <a:gd name="connsiteX0" fmla="*/ 3486432 w 6972864"/>
              <a:gd name="connsiteY0" fmla="*/ 471481 h 6972862"/>
              <a:gd name="connsiteX1" fmla="*/ 471481 w 6972864"/>
              <a:gd name="connsiteY1" fmla="*/ 3486431 h 6972862"/>
              <a:gd name="connsiteX2" fmla="*/ 3486432 w 6972864"/>
              <a:gd name="connsiteY2" fmla="*/ 6501381 h 6972862"/>
              <a:gd name="connsiteX3" fmla="*/ 6501383 w 6972864"/>
              <a:gd name="connsiteY3" fmla="*/ 3486431 h 6972862"/>
              <a:gd name="connsiteX4" fmla="*/ 3486432 w 6972864"/>
              <a:gd name="connsiteY4" fmla="*/ 471481 h 6972862"/>
              <a:gd name="connsiteX5" fmla="*/ 3486432 w 6972864"/>
              <a:gd name="connsiteY5" fmla="*/ 0 h 6972862"/>
              <a:gd name="connsiteX6" fmla="*/ 6972864 w 6972864"/>
              <a:gd name="connsiteY6" fmla="*/ 3486431 h 6972862"/>
              <a:gd name="connsiteX7" fmla="*/ 3486432 w 6972864"/>
              <a:gd name="connsiteY7" fmla="*/ 6972862 h 6972862"/>
              <a:gd name="connsiteX8" fmla="*/ 0 w 6972864"/>
              <a:gd name="connsiteY8" fmla="*/ 3486431 h 6972862"/>
              <a:gd name="connsiteX9" fmla="*/ 3486432 w 6972864"/>
              <a:gd name="connsiteY9" fmla="*/ 0 h 697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72864" h="6972862">
                <a:moveTo>
                  <a:pt x="3486432" y="471481"/>
                </a:moveTo>
                <a:cubicBezTo>
                  <a:pt x="1821321" y="471481"/>
                  <a:pt x="471481" y="1821320"/>
                  <a:pt x="471481" y="3486431"/>
                </a:cubicBezTo>
                <a:cubicBezTo>
                  <a:pt x="471481" y="5151542"/>
                  <a:pt x="1821321" y="6501381"/>
                  <a:pt x="3486432" y="6501381"/>
                </a:cubicBezTo>
                <a:cubicBezTo>
                  <a:pt x="5151543" y="6501381"/>
                  <a:pt x="6501383" y="5151542"/>
                  <a:pt x="6501383" y="3486431"/>
                </a:cubicBezTo>
                <a:cubicBezTo>
                  <a:pt x="6501383" y="1821320"/>
                  <a:pt x="5151543" y="471481"/>
                  <a:pt x="3486432" y="471481"/>
                </a:cubicBezTo>
                <a:close/>
                <a:moveTo>
                  <a:pt x="3486432" y="0"/>
                </a:moveTo>
                <a:cubicBezTo>
                  <a:pt x="5411935" y="0"/>
                  <a:pt x="6972864" y="1560928"/>
                  <a:pt x="6972864" y="3486431"/>
                </a:cubicBezTo>
                <a:cubicBezTo>
                  <a:pt x="6972864" y="5411934"/>
                  <a:pt x="5411935" y="6972862"/>
                  <a:pt x="3486432" y="6972862"/>
                </a:cubicBezTo>
                <a:cubicBezTo>
                  <a:pt x="1560929" y="6972862"/>
                  <a:pt x="0" y="5411934"/>
                  <a:pt x="0" y="3486431"/>
                </a:cubicBezTo>
                <a:cubicBezTo>
                  <a:pt x="0" y="1560928"/>
                  <a:pt x="1560929" y="0"/>
                  <a:pt x="3486432" y="0"/>
                </a:cubicBezTo>
                <a:close/>
              </a:path>
            </a:pathLst>
          </a:custGeom>
          <a:solidFill>
            <a:schemeClr val="accent6"/>
          </a:solidFill>
          <a:ln w="12700">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Teardrop 30"/>
          <p:cNvSpPr/>
          <p:nvPr userDrawn="1"/>
        </p:nvSpPr>
        <p:spPr>
          <a:xfrm rot="10800000">
            <a:off x="12276757" y="3920162"/>
            <a:ext cx="3672304" cy="3672302"/>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ardrop 31"/>
          <p:cNvSpPr/>
          <p:nvPr userDrawn="1"/>
        </p:nvSpPr>
        <p:spPr>
          <a:xfrm rot="10800000" flipH="1">
            <a:off x="8434938" y="3920163"/>
            <a:ext cx="3672306" cy="3672302"/>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ardrop 32"/>
          <p:cNvSpPr/>
          <p:nvPr userDrawn="1"/>
        </p:nvSpPr>
        <p:spPr>
          <a:xfrm rot="10800000" flipV="1">
            <a:off x="12276757" y="7761979"/>
            <a:ext cx="3672304" cy="3672302"/>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ardrop 48"/>
          <p:cNvSpPr/>
          <p:nvPr userDrawn="1"/>
        </p:nvSpPr>
        <p:spPr>
          <a:xfrm rot="10800000" flipH="1" flipV="1">
            <a:off x="8434938" y="7761979"/>
            <a:ext cx="3672306" cy="3672302"/>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Picture Placeholder 60"/>
          <p:cNvSpPr>
            <a:spLocks noGrp="1"/>
          </p:cNvSpPr>
          <p:nvPr>
            <p:ph type="pic" sz="quarter" idx="17"/>
          </p:nvPr>
        </p:nvSpPr>
        <p:spPr>
          <a:xfrm>
            <a:off x="12466580" y="4109985"/>
            <a:ext cx="3292658" cy="3292656"/>
          </a:xfrm>
          <a:custGeom>
            <a:avLst/>
            <a:gdLst>
              <a:gd name="connsiteX0" fmla="*/ 1646329 w 3292658"/>
              <a:gd name="connsiteY0" fmla="*/ 0 h 3292656"/>
              <a:gd name="connsiteX1" fmla="*/ 3292658 w 3292658"/>
              <a:gd name="connsiteY1" fmla="*/ 1646328 h 3292656"/>
              <a:gd name="connsiteX2" fmla="*/ 1646329 w 3292658"/>
              <a:gd name="connsiteY2" fmla="*/ 3292656 h 3292656"/>
              <a:gd name="connsiteX3" fmla="*/ 0 w 3292658"/>
              <a:gd name="connsiteY3" fmla="*/ 3292656 h 3292656"/>
              <a:gd name="connsiteX4" fmla="*/ 0 w 3292658"/>
              <a:gd name="connsiteY4" fmla="*/ 1646328 h 3292656"/>
              <a:gd name="connsiteX5" fmla="*/ 1646329 w 3292658"/>
              <a:gd name="connsiteY5" fmla="*/ 0 h 3292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2658" h="3292656">
                <a:moveTo>
                  <a:pt x="1646329" y="0"/>
                </a:moveTo>
                <a:cubicBezTo>
                  <a:pt x="2555571" y="0"/>
                  <a:pt x="3292658" y="737086"/>
                  <a:pt x="3292658" y="1646328"/>
                </a:cubicBezTo>
                <a:cubicBezTo>
                  <a:pt x="3292658" y="2555570"/>
                  <a:pt x="2555571" y="3292656"/>
                  <a:pt x="1646329" y="3292656"/>
                </a:cubicBezTo>
                <a:lnTo>
                  <a:pt x="0" y="3292656"/>
                </a:lnTo>
                <a:lnTo>
                  <a:pt x="0" y="1646328"/>
                </a:lnTo>
                <a:cubicBezTo>
                  <a:pt x="0" y="737086"/>
                  <a:pt x="737087" y="0"/>
                  <a:pt x="1646329" y="0"/>
                </a:cubicBezTo>
                <a:close/>
              </a:path>
            </a:pathLst>
          </a:custGeom>
          <a:solidFill>
            <a:schemeClr val="bg1"/>
          </a:solidFill>
        </p:spPr>
        <p:txBody>
          <a:bodyPr wrap="square" lIns="0" tIns="0" rIns="0" bIns="0" anchor="ctr" anchorCtr="0">
            <a:noAutofit/>
          </a:bodyPr>
          <a:lstStyle>
            <a:lvl1pPr marL="0" indent="0" algn="ctr">
              <a:buFontTx/>
              <a:buNone/>
              <a:defRPr sz="18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
        <p:nvSpPr>
          <p:cNvPr id="62" name="Picture Placeholder 61"/>
          <p:cNvSpPr>
            <a:spLocks noGrp="1"/>
          </p:cNvSpPr>
          <p:nvPr>
            <p:ph type="pic" sz="quarter" idx="18"/>
          </p:nvPr>
        </p:nvSpPr>
        <p:spPr>
          <a:xfrm>
            <a:off x="8624761" y="4109986"/>
            <a:ext cx="3292660" cy="3292656"/>
          </a:xfrm>
          <a:custGeom>
            <a:avLst/>
            <a:gdLst>
              <a:gd name="connsiteX0" fmla="*/ 1646330 w 3292660"/>
              <a:gd name="connsiteY0" fmla="*/ 0 h 3292656"/>
              <a:gd name="connsiteX1" fmla="*/ 3292660 w 3292660"/>
              <a:gd name="connsiteY1" fmla="*/ 1646328 h 3292656"/>
              <a:gd name="connsiteX2" fmla="*/ 3292660 w 3292660"/>
              <a:gd name="connsiteY2" fmla="*/ 3292656 h 3292656"/>
              <a:gd name="connsiteX3" fmla="*/ 1646330 w 3292660"/>
              <a:gd name="connsiteY3" fmla="*/ 3292656 h 3292656"/>
              <a:gd name="connsiteX4" fmla="*/ 0 w 3292660"/>
              <a:gd name="connsiteY4" fmla="*/ 1646328 h 3292656"/>
              <a:gd name="connsiteX5" fmla="*/ 1646330 w 3292660"/>
              <a:gd name="connsiteY5" fmla="*/ 0 h 3292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2660" h="3292656">
                <a:moveTo>
                  <a:pt x="1646330" y="0"/>
                </a:moveTo>
                <a:cubicBezTo>
                  <a:pt x="2555573" y="0"/>
                  <a:pt x="3292660" y="737086"/>
                  <a:pt x="3292660" y="1646328"/>
                </a:cubicBezTo>
                <a:lnTo>
                  <a:pt x="3292660" y="3292656"/>
                </a:lnTo>
                <a:lnTo>
                  <a:pt x="1646330" y="3292656"/>
                </a:lnTo>
                <a:cubicBezTo>
                  <a:pt x="737087" y="3292656"/>
                  <a:pt x="0" y="2555570"/>
                  <a:pt x="0" y="1646328"/>
                </a:cubicBezTo>
                <a:cubicBezTo>
                  <a:pt x="0" y="737086"/>
                  <a:pt x="737087" y="0"/>
                  <a:pt x="1646330" y="0"/>
                </a:cubicBezTo>
                <a:close/>
              </a:path>
            </a:pathLst>
          </a:custGeom>
          <a:solidFill>
            <a:schemeClr val="bg1"/>
          </a:solidFill>
        </p:spPr>
        <p:txBody>
          <a:bodyPr wrap="square" lIns="0" tIns="0" rIns="0" bIns="0" anchor="ctr" anchorCtr="0">
            <a:noAutofit/>
          </a:bodyPr>
          <a:lstStyle>
            <a:lvl1pPr marL="0" indent="0" algn="ctr">
              <a:buFontTx/>
              <a:buNone/>
              <a:defRPr sz="18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
        <p:nvSpPr>
          <p:cNvPr id="63" name="Picture Placeholder 62"/>
          <p:cNvSpPr>
            <a:spLocks noGrp="1"/>
          </p:cNvSpPr>
          <p:nvPr>
            <p:ph type="pic" sz="quarter" idx="19"/>
          </p:nvPr>
        </p:nvSpPr>
        <p:spPr>
          <a:xfrm>
            <a:off x="8624761" y="7951802"/>
            <a:ext cx="3292660" cy="3292656"/>
          </a:xfrm>
          <a:custGeom>
            <a:avLst/>
            <a:gdLst>
              <a:gd name="connsiteX0" fmla="*/ 1646330 w 3292660"/>
              <a:gd name="connsiteY0" fmla="*/ 0 h 3292656"/>
              <a:gd name="connsiteX1" fmla="*/ 3292660 w 3292660"/>
              <a:gd name="connsiteY1" fmla="*/ 0 h 3292656"/>
              <a:gd name="connsiteX2" fmla="*/ 3292660 w 3292660"/>
              <a:gd name="connsiteY2" fmla="*/ 1646328 h 3292656"/>
              <a:gd name="connsiteX3" fmla="*/ 1646330 w 3292660"/>
              <a:gd name="connsiteY3" fmla="*/ 3292656 h 3292656"/>
              <a:gd name="connsiteX4" fmla="*/ 0 w 3292660"/>
              <a:gd name="connsiteY4" fmla="*/ 1646328 h 3292656"/>
              <a:gd name="connsiteX5" fmla="*/ 1646330 w 3292660"/>
              <a:gd name="connsiteY5" fmla="*/ 0 h 3292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2660" h="3292656">
                <a:moveTo>
                  <a:pt x="1646330" y="0"/>
                </a:moveTo>
                <a:lnTo>
                  <a:pt x="3292660" y="0"/>
                </a:lnTo>
                <a:lnTo>
                  <a:pt x="3292660" y="1646328"/>
                </a:lnTo>
                <a:cubicBezTo>
                  <a:pt x="3292660" y="2555570"/>
                  <a:pt x="2555573" y="3292656"/>
                  <a:pt x="1646330" y="3292656"/>
                </a:cubicBezTo>
                <a:cubicBezTo>
                  <a:pt x="737087" y="3292656"/>
                  <a:pt x="0" y="2555570"/>
                  <a:pt x="0" y="1646328"/>
                </a:cubicBezTo>
                <a:cubicBezTo>
                  <a:pt x="0" y="737086"/>
                  <a:pt x="737087" y="0"/>
                  <a:pt x="1646330" y="0"/>
                </a:cubicBezTo>
                <a:close/>
              </a:path>
            </a:pathLst>
          </a:custGeom>
          <a:solidFill>
            <a:schemeClr val="bg1"/>
          </a:solidFill>
        </p:spPr>
        <p:txBody>
          <a:bodyPr wrap="square" lIns="0" tIns="0" rIns="0" bIns="0" anchor="ctr" anchorCtr="0">
            <a:noAutofit/>
          </a:bodyPr>
          <a:lstStyle>
            <a:lvl1pPr marL="0" indent="0" algn="ctr">
              <a:buFontTx/>
              <a:buNone/>
              <a:defRPr sz="18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
        <p:nvSpPr>
          <p:cNvPr id="58" name="Picture Placeholder 57"/>
          <p:cNvSpPr>
            <a:spLocks noGrp="1"/>
          </p:cNvSpPr>
          <p:nvPr>
            <p:ph type="pic" sz="quarter" idx="20"/>
          </p:nvPr>
        </p:nvSpPr>
        <p:spPr>
          <a:xfrm>
            <a:off x="12466580" y="7951802"/>
            <a:ext cx="3292658" cy="3292656"/>
          </a:xfrm>
          <a:custGeom>
            <a:avLst/>
            <a:gdLst>
              <a:gd name="connsiteX0" fmla="*/ 0 w 3292658"/>
              <a:gd name="connsiteY0" fmla="*/ 0 h 3292656"/>
              <a:gd name="connsiteX1" fmla="*/ 1646329 w 3292658"/>
              <a:gd name="connsiteY1" fmla="*/ 0 h 3292656"/>
              <a:gd name="connsiteX2" fmla="*/ 3292658 w 3292658"/>
              <a:gd name="connsiteY2" fmla="*/ 1646328 h 3292656"/>
              <a:gd name="connsiteX3" fmla="*/ 1646329 w 3292658"/>
              <a:gd name="connsiteY3" fmla="*/ 3292656 h 3292656"/>
              <a:gd name="connsiteX4" fmla="*/ 0 w 3292658"/>
              <a:gd name="connsiteY4" fmla="*/ 1646328 h 3292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2658" h="3292656">
                <a:moveTo>
                  <a:pt x="0" y="0"/>
                </a:moveTo>
                <a:lnTo>
                  <a:pt x="1646329" y="0"/>
                </a:lnTo>
                <a:cubicBezTo>
                  <a:pt x="2555571" y="0"/>
                  <a:pt x="3292658" y="737086"/>
                  <a:pt x="3292658" y="1646328"/>
                </a:cubicBezTo>
                <a:cubicBezTo>
                  <a:pt x="3292658" y="2555570"/>
                  <a:pt x="2555571" y="3292656"/>
                  <a:pt x="1646329" y="3292656"/>
                </a:cubicBezTo>
                <a:cubicBezTo>
                  <a:pt x="737087" y="3292656"/>
                  <a:pt x="0" y="2555570"/>
                  <a:pt x="0" y="1646328"/>
                </a:cubicBezTo>
                <a:close/>
              </a:path>
            </a:pathLst>
          </a:custGeom>
          <a:solidFill>
            <a:schemeClr val="bg1"/>
          </a:solidFill>
        </p:spPr>
        <p:txBody>
          <a:bodyPr wrap="square" lIns="0" tIns="0" rIns="0" bIns="0" anchor="ctr" anchorCtr="0">
            <a:noAutofit/>
          </a:bodyPr>
          <a:lstStyle>
            <a:lvl1pPr marL="0" indent="0" algn="ctr">
              <a:buFontTx/>
              <a:buNone/>
              <a:defRPr sz="18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Tree>
    <p:extLst>
      <p:ext uri="{BB962C8B-B14F-4D97-AF65-F5344CB8AC3E}">
        <p14:creationId xmlns:p14="http://schemas.microsoft.com/office/powerpoint/2010/main" val="1961838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ur Team Slide 04">
    <p:spTree>
      <p:nvGrpSpPr>
        <p:cNvPr id="1" name=""/>
        <p:cNvGrpSpPr/>
        <p:nvPr/>
      </p:nvGrpSpPr>
      <p:grpSpPr>
        <a:xfrm>
          <a:off x="0" y="0"/>
          <a:ext cx="0" cy="0"/>
          <a:chOff x="0" y="0"/>
          <a:chExt cx="0" cy="0"/>
        </a:xfrm>
      </p:grpSpPr>
      <p:sp>
        <p:nvSpPr>
          <p:cNvPr id="13" name="Oval 12"/>
          <p:cNvSpPr/>
          <p:nvPr userDrawn="1"/>
        </p:nvSpPr>
        <p:spPr>
          <a:xfrm>
            <a:off x="2292074" y="3984531"/>
            <a:ext cx="3810552" cy="3810552"/>
          </a:xfrm>
          <a:prstGeom prst="ellipse">
            <a:avLst/>
          </a:prstGeom>
          <a:solidFill>
            <a:schemeClr val="accent6"/>
          </a:solidFill>
          <a:ln w="12700">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userDrawn="1"/>
        </p:nvSpPr>
        <p:spPr>
          <a:xfrm>
            <a:off x="7575274" y="3984531"/>
            <a:ext cx="3810552" cy="3810552"/>
          </a:xfrm>
          <a:prstGeom prst="ellipse">
            <a:avLst/>
          </a:prstGeom>
          <a:solidFill>
            <a:schemeClr val="accent6"/>
          </a:solidFill>
          <a:ln w="12700">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userDrawn="1"/>
        </p:nvSpPr>
        <p:spPr>
          <a:xfrm>
            <a:off x="18281374" y="3984531"/>
            <a:ext cx="3810552" cy="3810552"/>
          </a:xfrm>
          <a:prstGeom prst="ellipse">
            <a:avLst/>
          </a:prstGeom>
          <a:solidFill>
            <a:schemeClr val="accent6"/>
          </a:solidFill>
          <a:ln w="12700">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userDrawn="1"/>
        </p:nvSpPr>
        <p:spPr>
          <a:xfrm>
            <a:off x="13007774" y="3984531"/>
            <a:ext cx="3810552" cy="3810552"/>
          </a:xfrm>
          <a:prstGeom prst="ellipse">
            <a:avLst/>
          </a:prstGeom>
          <a:solidFill>
            <a:schemeClr val="accent6"/>
          </a:solidFill>
          <a:ln w="12700">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userDrawn="1"/>
        </p:nvSpPr>
        <p:spPr>
          <a:xfrm>
            <a:off x="23050500" y="747183"/>
            <a:ext cx="586317" cy="586317"/>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22975358" y="871064"/>
            <a:ext cx="736600" cy="338554"/>
          </a:xfrm>
          <a:prstGeom prst="rect">
            <a:avLst/>
          </a:prstGeom>
          <a:noFill/>
        </p:spPr>
        <p:txBody>
          <a:bodyPr wrap="square" lIns="0" tIns="0" rIns="0" bIns="0" rtlCol="0">
            <a:spAutoFit/>
          </a:bodyPr>
          <a:lstStyle/>
          <a:p>
            <a:pPr algn="ctr"/>
            <a:fld id="{ADFD2030-097E-4139-82A5-CA245ACEE337}" type="slidenum">
              <a:rPr lang="en-US" sz="22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22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9" name="Picture Placeholder 28"/>
          <p:cNvSpPr>
            <a:spLocks noGrp="1"/>
          </p:cNvSpPr>
          <p:nvPr>
            <p:ph type="pic" sz="quarter" idx="12"/>
          </p:nvPr>
        </p:nvSpPr>
        <p:spPr>
          <a:xfrm>
            <a:off x="2524118" y="4216575"/>
            <a:ext cx="3346466" cy="3346466"/>
          </a:xfrm>
          <a:custGeom>
            <a:avLst/>
            <a:gdLst>
              <a:gd name="connsiteX0" fmla="*/ 1420242 w 2840484"/>
              <a:gd name="connsiteY0" fmla="*/ 0 h 2840484"/>
              <a:gd name="connsiteX1" fmla="*/ 2840484 w 2840484"/>
              <a:gd name="connsiteY1" fmla="*/ 1420242 h 2840484"/>
              <a:gd name="connsiteX2" fmla="*/ 1420242 w 2840484"/>
              <a:gd name="connsiteY2" fmla="*/ 2840484 h 2840484"/>
              <a:gd name="connsiteX3" fmla="*/ 0 w 2840484"/>
              <a:gd name="connsiteY3" fmla="*/ 1420242 h 2840484"/>
              <a:gd name="connsiteX4" fmla="*/ 1420242 w 2840484"/>
              <a:gd name="connsiteY4" fmla="*/ 0 h 2840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0484" h="2840484">
                <a:moveTo>
                  <a:pt x="1420242" y="0"/>
                </a:moveTo>
                <a:cubicBezTo>
                  <a:pt x="2204620" y="0"/>
                  <a:pt x="2840484" y="635864"/>
                  <a:pt x="2840484" y="1420242"/>
                </a:cubicBezTo>
                <a:cubicBezTo>
                  <a:pt x="2840484" y="2204620"/>
                  <a:pt x="2204620" y="2840484"/>
                  <a:pt x="1420242" y="2840484"/>
                </a:cubicBezTo>
                <a:cubicBezTo>
                  <a:pt x="635864" y="2840484"/>
                  <a:pt x="0" y="2204620"/>
                  <a:pt x="0" y="1420242"/>
                </a:cubicBezTo>
                <a:cubicBezTo>
                  <a:pt x="0" y="635864"/>
                  <a:pt x="635864" y="0"/>
                  <a:pt x="1420242" y="0"/>
                </a:cubicBezTo>
                <a:close/>
              </a:path>
            </a:pathLst>
          </a:custGeom>
          <a:solidFill>
            <a:schemeClr val="bg1"/>
          </a:solidFill>
        </p:spPr>
        <p:txBody>
          <a:bodyPr wrap="square" lIns="0" tIns="0" rIns="0" bIns="0" anchor="ctr" anchorCtr="0">
            <a:noAutofit/>
          </a:bodyPr>
          <a:lstStyle>
            <a:lvl1pPr marL="0" indent="0" algn="ctr">
              <a:buFontTx/>
              <a:buNone/>
              <a:defRPr sz="18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34" name="Picture Placeholder 33"/>
          <p:cNvSpPr>
            <a:spLocks noGrp="1"/>
          </p:cNvSpPr>
          <p:nvPr>
            <p:ph type="pic" sz="quarter" idx="13"/>
          </p:nvPr>
        </p:nvSpPr>
        <p:spPr>
          <a:xfrm>
            <a:off x="7807318" y="4216575"/>
            <a:ext cx="3346466" cy="3346466"/>
          </a:xfrm>
          <a:custGeom>
            <a:avLst/>
            <a:gdLst>
              <a:gd name="connsiteX0" fmla="*/ 1420242 w 2840484"/>
              <a:gd name="connsiteY0" fmla="*/ 0 h 2840484"/>
              <a:gd name="connsiteX1" fmla="*/ 2840484 w 2840484"/>
              <a:gd name="connsiteY1" fmla="*/ 1420242 h 2840484"/>
              <a:gd name="connsiteX2" fmla="*/ 1420242 w 2840484"/>
              <a:gd name="connsiteY2" fmla="*/ 2840484 h 2840484"/>
              <a:gd name="connsiteX3" fmla="*/ 0 w 2840484"/>
              <a:gd name="connsiteY3" fmla="*/ 1420242 h 2840484"/>
              <a:gd name="connsiteX4" fmla="*/ 1420242 w 2840484"/>
              <a:gd name="connsiteY4" fmla="*/ 0 h 2840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0484" h="2840484">
                <a:moveTo>
                  <a:pt x="1420242" y="0"/>
                </a:moveTo>
                <a:cubicBezTo>
                  <a:pt x="2204620" y="0"/>
                  <a:pt x="2840484" y="635864"/>
                  <a:pt x="2840484" y="1420242"/>
                </a:cubicBezTo>
                <a:cubicBezTo>
                  <a:pt x="2840484" y="2204620"/>
                  <a:pt x="2204620" y="2840484"/>
                  <a:pt x="1420242" y="2840484"/>
                </a:cubicBezTo>
                <a:cubicBezTo>
                  <a:pt x="635864" y="2840484"/>
                  <a:pt x="0" y="2204620"/>
                  <a:pt x="0" y="1420242"/>
                </a:cubicBezTo>
                <a:cubicBezTo>
                  <a:pt x="0" y="635864"/>
                  <a:pt x="635864" y="0"/>
                  <a:pt x="1420242" y="0"/>
                </a:cubicBezTo>
                <a:close/>
              </a:path>
            </a:pathLst>
          </a:custGeom>
          <a:solidFill>
            <a:schemeClr val="bg1"/>
          </a:solidFill>
        </p:spPr>
        <p:txBody>
          <a:bodyPr wrap="square" lIns="0" tIns="0" rIns="0" bIns="0" anchor="ctr" anchorCtr="0">
            <a:noAutofit/>
          </a:bodyPr>
          <a:lstStyle>
            <a:lvl1pPr marL="0" indent="0" algn="ctr">
              <a:buFontTx/>
              <a:buNone/>
              <a:defRPr sz="18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35" name="Picture Placeholder 34"/>
          <p:cNvSpPr>
            <a:spLocks noGrp="1"/>
          </p:cNvSpPr>
          <p:nvPr>
            <p:ph type="pic" sz="quarter" idx="14"/>
          </p:nvPr>
        </p:nvSpPr>
        <p:spPr>
          <a:xfrm>
            <a:off x="13239818" y="4216575"/>
            <a:ext cx="3346466" cy="3346466"/>
          </a:xfrm>
          <a:custGeom>
            <a:avLst/>
            <a:gdLst>
              <a:gd name="connsiteX0" fmla="*/ 1420242 w 2840484"/>
              <a:gd name="connsiteY0" fmla="*/ 0 h 2840484"/>
              <a:gd name="connsiteX1" fmla="*/ 2840484 w 2840484"/>
              <a:gd name="connsiteY1" fmla="*/ 1420242 h 2840484"/>
              <a:gd name="connsiteX2" fmla="*/ 1420242 w 2840484"/>
              <a:gd name="connsiteY2" fmla="*/ 2840484 h 2840484"/>
              <a:gd name="connsiteX3" fmla="*/ 0 w 2840484"/>
              <a:gd name="connsiteY3" fmla="*/ 1420242 h 2840484"/>
              <a:gd name="connsiteX4" fmla="*/ 1420242 w 2840484"/>
              <a:gd name="connsiteY4" fmla="*/ 0 h 2840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0484" h="2840484">
                <a:moveTo>
                  <a:pt x="1420242" y="0"/>
                </a:moveTo>
                <a:cubicBezTo>
                  <a:pt x="2204620" y="0"/>
                  <a:pt x="2840484" y="635864"/>
                  <a:pt x="2840484" y="1420242"/>
                </a:cubicBezTo>
                <a:cubicBezTo>
                  <a:pt x="2840484" y="2204620"/>
                  <a:pt x="2204620" y="2840484"/>
                  <a:pt x="1420242" y="2840484"/>
                </a:cubicBezTo>
                <a:cubicBezTo>
                  <a:pt x="635864" y="2840484"/>
                  <a:pt x="0" y="2204620"/>
                  <a:pt x="0" y="1420242"/>
                </a:cubicBezTo>
                <a:cubicBezTo>
                  <a:pt x="0" y="635864"/>
                  <a:pt x="635864" y="0"/>
                  <a:pt x="1420242" y="0"/>
                </a:cubicBezTo>
                <a:close/>
              </a:path>
            </a:pathLst>
          </a:custGeom>
          <a:solidFill>
            <a:schemeClr val="bg1"/>
          </a:solidFill>
        </p:spPr>
        <p:txBody>
          <a:bodyPr wrap="square" lIns="0" tIns="0" rIns="0" bIns="0" anchor="ctr" anchorCtr="0">
            <a:noAutofit/>
          </a:bodyPr>
          <a:lstStyle>
            <a:lvl1pPr marL="0" indent="0" algn="ctr">
              <a:buFontTx/>
              <a:buNone/>
              <a:defRPr sz="18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36" name="Picture Placeholder 35"/>
          <p:cNvSpPr>
            <a:spLocks noGrp="1"/>
          </p:cNvSpPr>
          <p:nvPr>
            <p:ph type="pic" sz="quarter" idx="15"/>
          </p:nvPr>
        </p:nvSpPr>
        <p:spPr>
          <a:xfrm>
            <a:off x="18513417" y="4216575"/>
            <a:ext cx="3346466" cy="3346466"/>
          </a:xfrm>
          <a:custGeom>
            <a:avLst/>
            <a:gdLst>
              <a:gd name="connsiteX0" fmla="*/ 1420244 w 2840484"/>
              <a:gd name="connsiteY0" fmla="*/ 0 h 2840484"/>
              <a:gd name="connsiteX1" fmla="*/ 2840484 w 2840484"/>
              <a:gd name="connsiteY1" fmla="*/ 1420242 h 2840484"/>
              <a:gd name="connsiteX2" fmla="*/ 1420244 w 2840484"/>
              <a:gd name="connsiteY2" fmla="*/ 2840484 h 2840484"/>
              <a:gd name="connsiteX3" fmla="*/ 0 w 2840484"/>
              <a:gd name="connsiteY3" fmla="*/ 1420242 h 2840484"/>
              <a:gd name="connsiteX4" fmla="*/ 1420244 w 2840484"/>
              <a:gd name="connsiteY4" fmla="*/ 0 h 2840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0484" h="2840484">
                <a:moveTo>
                  <a:pt x="1420244" y="0"/>
                </a:moveTo>
                <a:cubicBezTo>
                  <a:pt x="2204620" y="0"/>
                  <a:pt x="2840484" y="635864"/>
                  <a:pt x="2840484" y="1420242"/>
                </a:cubicBezTo>
                <a:cubicBezTo>
                  <a:pt x="2840484" y="2204620"/>
                  <a:pt x="2204620" y="2840484"/>
                  <a:pt x="1420244" y="2840484"/>
                </a:cubicBezTo>
                <a:cubicBezTo>
                  <a:pt x="635864" y="2840484"/>
                  <a:pt x="0" y="2204620"/>
                  <a:pt x="0" y="1420242"/>
                </a:cubicBezTo>
                <a:cubicBezTo>
                  <a:pt x="0" y="635864"/>
                  <a:pt x="635864" y="0"/>
                  <a:pt x="1420244" y="0"/>
                </a:cubicBezTo>
                <a:close/>
              </a:path>
            </a:pathLst>
          </a:custGeom>
          <a:solidFill>
            <a:schemeClr val="bg1"/>
          </a:solidFill>
        </p:spPr>
        <p:txBody>
          <a:bodyPr wrap="square" lIns="0" tIns="0" rIns="0" bIns="0" anchor="ctr" anchorCtr="0">
            <a:noAutofit/>
          </a:bodyPr>
          <a:lstStyle>
            <a:lvl1pPr marL="0" indent="0" algn="ctr">
              <a:buFontTx/>
              <a:buNone/>
              <a:defRPr sz="18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Tree>
    <p:extLst>
      <p:ext uri="{BB962C8B-B14F-4D97-AF65-F5344CB8AC3E}">
        <p14:creationId xmlns:p14="http://schemas.microsoft.com/office/powerpoint/2010/main" val="27265321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r Team Slide 05">
    <p:spTree>
      <p:nvGrpSpPr>
        <p:cNvPr id="1" name=""/>
        <p:cNvGrpSpPr/>
        <p:nvPr/>
      </p:nvGrpSpPr>
      <p:grpSpPr>
        <a:xfrm>
          <a:off x="0" y="0"/>
          <a:ext cx="0" cy="0"/>
          <a:chOff x="0" y="0"/>
          <a:chExt cx="0" cy="0"/>
        </a:xfrm>
      </p:grpSpPr>
      <p:sp>
        <p:nvSpPr>
          <p:cNvPr id="5" name="Oval 4"/>
          <p:cNvSpPr/>
          <p:nvPr userDrawn="1"/>
        </p:nvSpPr>
        <p:spPr>
          <a:xfrm>
            <a:off x="23050500" y="747183"/>
            <a:ext cx="586317" cy="586317"/>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22975358" y="871064"/>
            <a:ext cx="736600" cy="338554"/>
          </a:xfrm>
          <a:prstGeom prst="rect">
            <a:avLst/>
          </a:prstGeom>
          <a:noFill/>
        </p:spPr>
        <p:txBody>
          <a:bodyPr wrap="square" lIns="0" tIns="0" rIns="0" bIns="0" rtlCol="0">
            <a:spAutoFit/>
          </a:bodyPr>
          <a:lstStyle/>
          <a:p>
            <a:pPr algn="ctr"/>
            <a:fld id="{ADFD2030-097E-4139-82A5-CA245ACEE337}" type="slidenum">
              <a:rPr lang="en-US" sz="22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22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Oval 11"/>
          <p:cNvSpPr/>
          <p:nvPr userDrawn="1"/>
        </p:nvSpPr>
        <p:spPr>
          <a:xfrm>
            <a:off x="10538791" y="3311446"/>
            <a:ext cx="3306418" cy="3306418"/>
          </a:xfrm>
          <a:prstGeom prst="ellipse">
            <a:avLst/>
          </a:prstGeom>
          <a:gradFill>
            <a:gsLst>
              <a:gs pos="0">
                <a:schemeClr val="accent1"/>
              </a:gs>
              <a:gs pos="25000">
                <a:schemeClr val="accent2"/>
              </a:gs>
              <a:gs pos="75000">
                <a:schemeClr val="accent4"/>
              </a:gs>
              <a:gs pos="50000">
                <a:schemeClr val="accent3"/>
              </a:gs>
              <a:gs pos="100000">
                <a:schemeClr val="accent5"/>
              </a:gs>
            </a:gsLst>
            <a:lin ang="5400000" scaled="1"/>
          </a:gradFill>
          <a:ln w="12700">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3011525" y="7484166"/>
            <a:ext cx="2397050" cy="2397050"/>
          </a:xfrm>
          <a:prstGeom prst="ellipse">
            <a:avLst/>
          </a:prstGeom>
          <a:solidFill>
            <a:schemeClr val="accent6"/>
          </a:solidFill>
          <a:ln w="12700">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7002500" y="7484166"/>
            <a:ext cx="2397050" cy="2397050"/>
          </a:xfrm>
          <a:prstGeom prst="ellipse">
            <a:avLst/>
          </a:prstGeom>
          <a:solidFill>
            <a:schemeClr val="accent6"/>
          </a:solidFill>
          <a:ln w="12700">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userDrawn="1"/>
        </p:nvSpPr>
        <p:spPr>
          <a:xfrm>
            <a:off x="14984450" y="7484166"/>
            <a:ext cx="2397050" cy="2397050"/>
          </a:xfrm>
          <a:prstGeom prst="ellipse">
            <a:avLst/>
          </a:prstGeom>
          <a:solidFill>
            <a:schemeClr val="accent6"/>
          </a:solidFill>
          <a:ln w="12700">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userDrawn="1"/>
        </p:nvSpPr>
        <p:spPr>
          <a:xfrm>
            <a:off x="18975425" y="7484166"/>
            <a:ext cx="2397050" cy="2397050"/>
          </a:xfrm>
          <a:prstGeom prst="ellipse">
            <a:avLst/>
          </a:prstGeom>
          <a:solidFill>
            <a:schemeClr val="accent6"/>
          </a:solidFill>
          <a:ln w="12700">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Elbow Connector 19"/>
          <p:cNvCxnSpPr>
            <a:stCxn id="12" idx="4"/>
            <a:endCxn id="14" idx="0"/>
          </p:cNvCxnSpPr>
          <p:nvPr userDrawn="1"/>
        </p:nvCxnSpPr>
        <p:spPr>
          <a:xfrm rot="5400000">
            <a:off x="7767874" y="3060040"/>
            <a:ext cx="866302" cy="7981950"/>
          </a:xfrm>
          <a:prstGeom prst="bentConnector3">
            <a:avLst>
              <a:gd name="adj1" fmla="val 50000"/>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12" idx="4"/>
            <a:endCxn id="15" idx="0"/>
          </p:cNvCxnSpPr>
          <p:nvPr userDrawn="1"/>
        </p:nvCxnSpPr>
        <p:spPr>
          <a:xfrm rot="5400000">
            <a:off x="9763362" y="5055528"/>
            <a:ext cx="866302" cy="3990975"/>
          </a:xfrm>
          <a:prstGeom prst="bentConnector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2" idx="4"/>
            <a:endCxn id="17" idx="0"/>
          </p:cNvCxnSpPr>
          <p:nvPr userDrawn="1"/>
        </p:nvCxnSpPr>
        <p:spPr>
          <a:xfrm rot="16200000" flipH="1">
            <a:off x="13754336" y="5055527"/>
            <a:ext cx="866302" cy="3990975"/>
          </a:xfrm>
          <a:prstGeom prst="bentConnector3">
            <a:avLst>
              <a:gd name="adj1" fmla="val 50000"/>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12" idx="4"/>
            <a:endCxn id="18" idx="0"/>
          </p:cNvCxnSpPr>
          <p:nvPr userDrawn="1"/>
        </p:nvCxnSpPr>
        <p:spPr>
          <a:xfrm rot="16200000" flipH="1">
            <a:off x="15749824" y="3060040"/>
            <a:ext cx="866302" cy="7981950"/>
          </a:xfrm>
          <a:prstGeom prst="bentConnector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43" name="Picture Placeholder 42"/>
          <p:cNvSpPr>
            <a:spLocks noGrp="1"/>
          </p:cNvSpPr>
          <p:nvPr>
            <p:ph type="pic" sz="quarter" idx="12"/>
          </p:nvPr>
        </p:nvSpPr>
        <p:spPr>
          <a:xfrm>
            <a:off x="10723495" y="3496150"/>
            <a:ext cx="2937010" cy="2937010"/>
          </a:xfrm>
          <a:custGeom>
            <a:avLst/>
            <a:gdLst>
              <a:gd name="connsiteX0" fmla="*/ 1335157 w 2670314"/>
              <a:gd name="connsiteY0" fmla="*/ 0 h 2670314"/>
              <a:gd name="connsiteX1" fmla="*/ 2670314 w 2670314"/>
              <a:gd name="connsiteY1" fmla="*/ 1335157 h 2670314"/>
              <a:gd name="connsiteX2" fmla="*/ 1335157 w 2670314"/>
              <a:gd name="connsiteY2" fmla="*/ 2670314 h 2670314"/>
              <a:gd name="connsiteX3" fmla="*/ 0 w 2670314"/>
              <a:gd name="connsiteY3" fmla="*/ 1335157 h 2670314"/>
              <a:gd name="connsiteX4" fmla="*/ 1335157 w 2670314"/>
              <a:gd name="connsiteY4" fmla="*/ 0 h 267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314" h="2670314">
                <a:moveTo>
                  <a:pt x="1335157" y="0"/>
                </a:moveTo>
                <a:cubicBezTo>
                  <a:pt x="2072544" y="0"/>
                  <a:pt x="2670314" y="597770"/>
                  <a:pt x="2670314" y="1335157"/>
                </a:cubicBezTo>
                <a:cubicBezTo>
                  <a:pt x="2670314" y="2072544"/>
                  <a:pt x="2072544" y="2670314"/>
                  <a:pt x="1335157" y="2670314"/>
                </a:cubicBezTo>
                <a:cubicBezTo>
                  <a:pt x="597770" y="2670314"/>
                  <a:pt x="0" y="2072544"/>
                  <a:pt x="0" y="1335157"/>
                </a:cubicBezTo>
                <a:cubicBezTo>
                  <a:pt x="0" y="597770"/>
                  <a:pt x="597770" y="0"/>
                  <a:pt x="1335157" y="0"/>
                </a:cubicBezTo>
                <a:close/>
              </a:path>
            </a:pathLst>
          </a:custGeom>
          <a:solidFill>
            <a:schemeClr val="bg1"/>
          </a:solidFill>
        </p:spPr>
        <p:txBody>
          <a:bodyPr wrap="square" lIns="0" tIns="0" rIns="0" bIns="0" anchor="ctr" anchorCtr="0">
            <a:noAutofit/>
          </a:bodyPr>
          <a:lstStyle>
            <a:lvl1pPr marL="0" indent="0" algn="ctr">
              <a:buFontTx/>
              <a:buNone/>
              <a:defRPr sz="18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42" name="Picture Placeholder 41"/>
          <p:cNvSpPr>
            <a:spLocks noGrp="1"/>
          </p:cNvSpPr>
          <p:nvPr>
            <p:ph type="pic" sz="quarter" idx="13"/>
          </p:nvPr>
        </p:nvSpPr>
        <p:spPr>
          <a:xfrm>
            <a:off x="3172312" y="7644953"/>
            <a:ext cx="2075476" cy="2075476"/>
          </a:xfrm>
          <a:custGeom>
            <a:avLst/>
            <a:gdLst>
              <a:gd name="connsiteX0" fmla="*/ 1037738 w 2075476"/>
              <a:gd name="connsiteY0" fmla="*/ 0 h 2075476"/>
              <a:gd name="connsiteX1" fmla="*/ 2075476 w 2075476"/>
              <a:gd name="connsiteY1" fmla="*/ 1037738 h 2075476"/>
              <a:gd name="connsiteX2" fmla="*/ 1037738 w 2075476"/>
              <a:gd name="connsiteY2" fmla="*/ 2075476 h 2075476"/>
              <a:gd name="connsiteX3" fmla="*/ 0 w 2075476"/>
              <a:gd name="connsiteY3" fmla="*/ 1037738 h 2075476"/>
              <a:gd name="connsiteX4" fmla="*/ 1037738 w 2075476"/>
              <a:gd name="connsiteY4" fmla="*/ 0 h 2075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476" h="2075476">
                <a:moveTo>
                  <a:pt x="1037738" y="0"/>
                </a:moveTo>
                <a:cubicBezTo>
                  <a:pt x="1610865" y="0"/>
                  <a:pt x="2075476" y="464611"/>
                  <a:pt x="2075476" y="1037738"/>
                </a:cubicBezTo>
                <a:cubicBezTo>
                  <a:pt x="2075476" y="1610865"/>
                  <a:pt x="1610865" y="2075476"/>
                  <a:pt x="1037738" y="2075476"/>
                </a:cubicBezTo>
                <a:cubicBezTo>
                  <a:pt x="464611" y="2075476"/>
                  <a:pt x="0" y="1610865"/>
                  <a:pt x="0" y="1037738"/>
                </a:cubicBezTo>
                <a:cubicBezTo>
                  <a:pt x="0" y="464611"/>
                  <a:pt x="464611" y="0"/>
                  <a:pt x="1037738" y="0"/>
                </a:cubicBezTo>
                <a:close/>
              </a:path>
            </a:pathLst>
          </a:custGeom>
          <a:solidFill>
            <a:schemeClr val="bg1"/>
          </a:solidFill>
        </p:spPr>
        <p:txBody>
          <a:bodyPr wrap="square" lIns="0" tIns="0" rIns="0" bIns="0" anchor="ctr" anchorCtr="0">
            <a:noAutofit/>
          </a:bodyPr>
          <a:lstStyle>
            <a:lvl1pPr marL="0" indent="0" algn="ctr">
              <a:buFontTx/>
              <a:buNone/>
              <a:defRPr sz="18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41" name="Picture Placeholder 40"/>
          <p:cNvSpPr>
            <a:spLocks noGrp="1"/>
          </p:cNvSpPr>
          <p:nvPr>
            <p:ph type="pic" sz="quarter" idx="14"/>
          </p:nvPr>
        </p:nvSpPr>
        <p:spPr>
          <a:xfrm>
            <a:off x="7163287" y="7644953"/>
            <a:ext cx="2075476" cy="2075476"/>
          </a:xfrm>
          <a:custGeom>
            <a:avLst/>
            <a:gdLst>
              <a:gd name="connsiteX0" fmla="*/ 1037738 w 2075476"/>
              <a:gd name="connsiteY0" fmla="*/ 0 h 2075476"/>
              <a:gd name="connsiteX1" fmla="*/ 2075476 w 2075476"/>
              <a:gd name="connsiteY1" fmla="*/ 1037738 h 2075476"/>
              <a:gd name="connsiteX2" fmla="*/ 1037738 w 2075476"/>
              <a:gd name="connsiteY2" fmla="*/ 2075476 h 2075476"/>
              <a:gd name="connsiteX3" fmla="*/ 0 w 2075476"/>
              <a:gd name="connsiteY3" fmla="*/ 1037738 h 2075476"/>
              <a:gd name="connsiteX4" fmla="*/ 1037738 w 2075476"/>
              <a:gd name="connsiteY4" fmla="*/ 0 h 2075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476" h="2075476">
                <a:moveTo>
                  <a:pt x="1037738" y="0"/>
                </a:moveTo>
                <a:cubicBezTo>
                  <a:pt x="1610865" y="0"/>
                  <a:pt x="2075476" y="464611"/>
                  <a:pt x="2075476" y="1037738"/>
                </a:cubicBezTo>
                <a:cubicBezTo>
                  <a:pt x="2075476" y="1610865"/>
                  <a:pt x="1610865" y="2075476"/>
                  <a:pt x="1037738" y="2075476"/>
                </a:cubicBezTo>
                <a:cubicBezTo>
                  <a:pt x="464611" y="2075476"/>
                  <a:pt x="0" y="1610865"/>
                  <a:pt x="0" y="1037738"/>
                </a:cubicBezTo>
                <a:cubicBezTo>
                  <a:pt x="0" y="464611"/>
                  <a:pt x="464611" y="0"/>
                  <a:pt x="1037738" y="0"/>
                </a:cubicBezTo>
                <a:close/>
              </a:path>
            </a:pathLst>
          </a:custGeom>
          <a:solidFill>
            <a:schemeClr val="bg1"/>
          </a:solidFill>
        </p:spPr>
        <p:txBody>
          <a:bodyPr wrap="square" lIns="0" tIns="0" rIns="0" bIns="0" anchor="ctr" anchorCtr="0">
            <a:noAutofit/>
          </a:bodyPr>
          <a:lstStyle>
            <a:lvl1pPr marL="0" indent="0" algn="ctr">
              <a:buFontTx/>
              <a:buNone/>
              <a:defRPr sz="18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40" name="Picture Placeholder 39"/>
          <p:cNvSpPr>
            <a:spLocks noGrp="1"/>
          </p:cNvSpPr>
          <p:nvPr>
            <p:ph type="pic" sz="quarter" idx="15"/>
          </p:nvPr>
        </p:nvSpPr>
        <p:spPr>
          <a:xfrm>
            <a:off x="15145237" y="7644953"/>
            <a:ext cx="2075476" cy="2075476"/>
          </a:xfrm>
          <a:custGeom>
            <a:avLst/>
            <a:gdLst>
              <a:gd name="connsiteX0" fmla="*/ 1037738 w 2075476"/>
              <a:gd name="connsiteY0" fmla="*/ 0 h 2075476"/>
              <a:gd name="connsiteX1" fmla="*/ 2075476 w 2075476"/>
              <a:gd name="connsiteY1" fmla="*/ 1037738 h 2075476"/>
              <a:gd name="connsiteX2" fmla="*/ 1037738 w 2075476"/>
              <a:gd name="connsiteY2" fmla="*/ 2075476 h 2075476"/>
              <a:gd name="connsiteX3" fmla="*/ 0 w 2075476"/>
              <a:gd name="connsiteY3" fmla="*/ 1037738 h 2075476"/>
              <a:gd name="connsiteX4" fmla="*/ 1037738 w 2075476"/>
              <a:gd name="connsiteY4" fmla="*/ 0 h 2075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476" h="2075476">
                <a:moveTo>
                  <a:pt x="1037738" y="0"/>
                </a:moveTo>
                <a:cubicBezTo>
                  <a:pt x="1610865" y="0"/>
                  <a:pt x="2075476" y="464611"/>
                  <a:pt x="2075476" y="1037738"/>
                </a:cubicBezTo>
                <a:cubicBezTo>
                  <a:pt x="2075476" y="1610865"/>
                  <a:pt x="1610865" y="2075476"/>
                  <a:pt x="1037738" y="2075476"/>
                </a:cubicBezTo>
                <a:cubicBezTo>
                  <a:pt x="464611" y="2075476"/>
                  <a:pt x="0" y="1610865"/>
                  <a:pt x="0" y="1037738"/>
                </a:cubicBezTo>
                <a:cubicBezTo>
                  <a:pt x="0" y="464611"/>
                  <a:pt x="464611" y="0"/>
                  <a:pt x="1037738" y="0"/>
                </a:cubicBezTo>
                <a:close/>
              </a:path>
            </a:pathLst>
          </a:custGeom>
          <a:solidFill>
            <a:schemeClr val="bg1"/>
          </a:solidFill>
        </p:spPr>
        <p:txBody>
          <a:bodyPr wrap="square" lIns="0" tIns="0" rIns="0" bIns="0" anchor="ctr" anchorCtr="0">
            <a:noAutofit/>
          </a:bodyPr>
          <a:lstStyle>
            <a:lvl1pPr marL="0" indent="0" algn="ctr">
              <a:buFontTx/>
              <a:buNone/>
              <a:defRPr sz="18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39" name="Picture Placeholder 38"/>
          <p:cNvSpPr>
            <a:spLocks noGrp="1"/>
          </p:cNvSpPr>
          <p:nvPr>
            <p:ph type="pic" sz="quarter" idx="16"/>
          </p:nvPr>
        </p:nvSpPr>
        <p:spPr>
          <a:xfrm>
            <a:off x="19136212" y="7644953"/>
            <a:ext cx="2075476" cy="2075476"/>
          </a:xfrm>
          <a:custGeom>
            <a:avLst/>
            <a:gdLst>
              <a:gd name="connsiteX0" fmla="*/ 1037738 w 2075476"/>
              <a:gd name="connsiteY0" fmla="*/ 0 h 2075476"/>
              <a:gd name="connsiteX1" fmla="*/ 2075476 w 2075476"/>
              <a:gd name="connsiteY1" fmla="*/ 1037738 h 2075476"/>
              <a:gd name="connsiteX2" fmla="*/ 1037738 w 2075476"/>
              <a:gd name="connsiteY2" fmla="*/ 2075476 h 2075476"/>
              <a:gd name="connsiteX3" fmla="*/ 0 w 2075476"/>
              <a:gd name="connsiteY3" fmla="*/ 1037738 h 2075476"/>
              <a:gd name="connsiteX4" fmla="*/ 1037738 w 2075476"/>
              <a:gd name="connsiteY4" fmla="*/ 0 h 2075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476" h="2075476">
                <a:moveTo>
                  <a:pt x="1037738" y="0"/>
                </a:moveTo>
                <a:cubicBezTo>
                  <a:pt x="1610864" y="0"/>
                  <a:pt x="2075476" y="464611"/>
                  <a:pt x="2075476" y="1037738"/>
                </a:cubicBezTo>
                <a:cubicBezTo>
                  <a:pt x="2075476" y="1610865"/>
                  <a:pt x="1610864" y="2075476"/>
                  <a:pt x="1037738" y="2075476"/>
                </a:cubicBezTo>
                <a:cubicBezTo>
                  <a:pt x="464612" y="2075476"/>
                  <a:pt x="0" y="1610865"/>
                  <a:pt x="0" y="1037738"/>
                </a:cubicBezTo>
                <a:cubicBezTo>
                  <a:pt x="0" y="464611"/>
                  <a:pt x="464612" y="0"/>
                  <a:pt x="1037738" y="0"/>
                </a:cubicBezTo>
                <a:close/>
              </a:path>
            </a:pathLst>
          </a:custGeom>
          <a:solidFill>
            <a:schemeClr val="bg1"/>
          </a:solidFill>
        </p:spPr>
        <p:txBody>
          <a:bodyPr wrap="square" lIns="0" tIns="0" rIns="0" bIns="0" anchor="ctr" anchorCtr="0">
            <a:noAutofit/>
          </a:bodyPr>
          <a:lstStyle>
            <a:lvl1pPr marL="0" indent="0" algn="ctr">
              <a:buFontTx/>
              <a:buNone/>
              <a:defRPr sz="18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44" name="Oval 43"/>
          <p:cNvSpPr/>
          <p:nvPr userDrawn="1"/>
        </p:nvSpPr>
        <p:spPr>
          <a:xfrm>
            <a:off x="10993475" y="7484166"/>
            <a:ext cx="2397050" cy="2397050"/>
          </a:xfrm>
          <a:prstGeom prst="ellipse">
            <a:avLst/>
          </a:prstGeom>
          <a:solidFill>
            <a:schemeClr val="accent6"/>
          </a:solidFill>
          <a:ln w="12700">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Picture Placeholder 45"/>
          <p:cNvSpPr>
            <a:spLocks noGrp="1"/>
          </p:cNvSpPr>
          <p:nvPr>
            <p:ph type="pic" sz="quarter" idx="17"/>
          </p:nvPr>
        </p:nvSpPr>
        <p:spPr>
          <a:xfrm>
            <a:off x="11154261" y="7644953"/>
            <a:ext cx="2075476" cy="2075476"/>
          </a:xfrm>
          <a:custGeom>
            <a:avLst/>
            <a:gdLst>
              <a:gd name="connsiteX0" fmla="*/ 1037738 w 2075476"/>
              <a:gd name="connsiteY0" fmla="*/ 0 h 2075476"/>
              <a:gd name="connsiteX1" fmla="*/ 2075476 w 2075476"/>
              <a:gd name="connsiteY1" fmla="*/ 1037738 h 2075476"/>
              <a:gd name="connsiteX2" fmla="*/ 1037738 w 2075476"/>
              <a:gd name="connsiteY2" fmla="*/ 2075476 h 2075476"/>
              <a:gd name="connsiteX3" fmla="*/ 0 w 2075476"/>
              <a:gd name="connsiteY3" fmla="*/ 1037738 h 2075476"/>
              <a:gd name="connsiteX4" fmla="*/ 1037738 w 2075476"/>
              <a:gd name="connsiteY4" fmla="*/ 0 h 2075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476" h="2075476">
                <a:moveTo>
                  <a:pt x="1037738" y="0"/>
                </a:moveTo>
                <a:cubicBezTo>
                  <a:pt x="1610865" y="0"/>
                  <a:pt x="2075476" y="464611"/>
                  <a:pt x="2075476" y="1037738"/>
                </a:cubicBezTo>
                <a:cubicBezTo>
                  <a:pt x="2075476" y="1610865"/>
                  <a:pt x="1610865" y="2075476"/>
                  <a:pt x="1037738" y="2075476"/>
                </a:cubicBezTo>
                <a:cubicBezTo>
                  <a:pt x="464611" y="2075476"/>
                  <a:pt x="0" y="1610865"/>
                  <a:pt x="0" y="1037738"/>
                </a:cubicBezTo>
                <a:cubicBezTo>
                  <a:pt x="0" y="464611"/>
                  <a:pt x="464611" y="0"/>
                  <a:pt x="1037738" y="0"/>
                </a:cubicBezTo>
                <a:close/>
              </a:path>
            </a:pathLst>
          </a:custGeom>
          <a:solidFill>
            <a:schemeClr val="bg1"/>
          </a:solidFill>
        </p:spPr>
        <p:txBody>
          <a:bodyPr wrap="square" lIns="0" tIns="0" rIns="0" bIns="0" anchor="ctr" anchorCtr="0">
            <a:noAutofit/>
          </a:bodyPr>
          <a:lstStyle>
            <a:lvl1pPr marL="0" indent="0" algn="ctr">
              <a:buFontTx/>
              <a:buNone/>
              <a:defRPr sz="18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cxnSp>
        <p:nvCxnSpPr>
          <p:cNvPr id="10" name="Straight Connector 9"/>
          <p:cNvCxnSpPr>
            <a:stCxn id="12" idx="4"/>
            <a:endCxn id="44" idx="0"/>
          </p:cNvCxnSpPr>
          <p:nvPr userDrawn="1"/>
        </p:nvCxnSpPr>
        <p:spPr>
          <a:xfrm>
            <a:off x="12192000" y="6617864"/>
            <a:ext cx="0" cy="86630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26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ull Picture Slide">
    <p:spTree>
      <p:nvGrpSpPr>
        <p:cNvPr id="1" name=""/>
        <p:cNvGrpSpPr/>
        <p:nvPr/>
      </p:nvGrpSpPr>
      <p:grpSpPr>
        <a:xfrm>
          <a:off x="0" y="0"/>
          <a:ext cx="0" cy="0"/>
          <a:chOff x="0" y="0"/>
          <a:chExt cx="0" cy="0"/>
        </a:xfrm>
      </p:grpSpPr>
      <p:sp>
        <p:nvSpPr>
          <p:cNvPr id="2" name="Picture Placeholder 1"/>
          <p:cNvSpPr>
            <a:spLocks noGrp="1"/>
          </p:cNvSpPr>
          <p:nvPr>
            <p:ph type="pic" sz="quarter" idx="11"/>
          </p:nvPr>
        </p:nvSpPr>
        <p:spPr>
          <a:xfrm>
            <a:off x="0" y="-3176"/>
            <a:ext cx="24384000" cy="13719175"/>
          </a:xfrm>
          <a:custGeom>
            <a:avLst/>
            <a:gdLst>
              <a:gd name="connsiteX0" fmla="*/ 0 w 8128000"/>
              <a:gd name="connsiteY0" fmla="*/ 0 h 6859588"/>
              <a:gd name="connsiteX1" fmla="*/ 8128000 w 8128000"/>
              <a:gd name="connsiteY1" fmla="*/ 0 h 6859588"/>
              <a:gd name="connsiteX2" fmla="*/ 8128000 w 8128000"/>
              <a:gd name="connsiteY2" fmla="*/ 6859588 h 6859588"/>
              <a:gd name="connsiteX3" fmla="*/ 0 w 8128000"/>
              <a:gd name="connsiteY3" fmla="*/ 6859588 h 6859588"/>
            </a:gdLst>
            <a:ahLst/>
            <a:cxnLst>
              <a:cxn ang="0">
                <a:pos x="connsiteX0" y="connsiteY0"/>
              </a:cxn>
              <a:cxn ang="0">
                <a:pos x="connsiteX1" y="connsiteY1"/>
              </a:cxn>
              <a:cxn ang="0">
                <a:pos x="connsiteX2" y="connsiteY2"/>
              </a:cxn>
              <a:cxn ang="0">
                <a:pos x="connsiteX3" y="connsiteY3"/>
              </a:cxn>
            </a:cxnLst>
            <a:rect l="l" t="t" r="r" b="b"/>
            <a:pathLst>
              <a:path w="8128000" h="6859588">
                <a:moveTo>
                  <a:pt x="0" y="0"/>
                </a:moveTo>
                <a:lnTo>
                  <a:pt x="8128000" y="0"/>
                </a:lnTo>
                <a:lnTo>
                  <a:pt x="8128000" y="6859588"/>
                </a:lnTo>
                <a:lnTo>
                  <a:pt x="0" y="6859588"/>
                </a:lnTo>
                <a:close/>
              </a:path>
            </a:pathLst>
          </a:custGeom>
        </p:spPr>
        <p:txBody>
          <a:bodyPr wrap="square" lIns="0" tIns="0" rIns="0" bIns="0" anchor="ctr" anchorCtr="0">
            <a:noAutofit/>
          </a:bodyPr>
          <a:lstStyle>
            <a:lvl1pPr marL="0" indent="0" algn="ctr">
              <a:buFontTx/>
              <a:buNone/>
              <a:defRPr sz="24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Tree>
    <p:extLst>
      <p:ext uri="{BB962C8B-B14F-4D97-AF65-F5344CB8AC3E}">
        <p14:creationId xmlns:p14="http://schemas.microsoft.com/office/powerpoint/2010/main" val="38310146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1032">
          <p15:clr>
            <a:srgbClr val="FBAE40"/>
          </p15:clr>
        </p15:guide>
        <p15:guide id="2" pos="14328">
          <p15:clr>
            <a:srgbClr val="FBAE40"/>
          </p15:clr>
        </p15:guide>
        <p15:guide id="3" orient="horz" pos="8064">
          <p15:clr>
            <a:srgbClr val="FBAE40"/>
          </p15:clr>
        </p15:guide>
        <p15:guide id="4" orient="horz" pos="57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83741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 Color Slide 01">
    <p:spTree>
      <p:nvGrpSpPr>
        <p:cNvPr id="1" name=""/>
        <p:cNvGrpSpPr/>
        <p:nvPr/>
      </p:nvGrpSpPr>
      <p:grpSpPr>
        <a:xfrm>
          <a:off x="0" y="0"/>
          <a:ext cx="0" cy="0"/>
          <a:chOff x="0" y="0"/>
          <a:chExt cx="0" cy="0"/>
        </a:xfrm>
      </p:grpSpPr>
      <p:sp>
        <p:nvSpPr>
          <p:cNvPr id="2" name="Rectangle 1"/>
          <p:cNvSpPr/>
          <p:nvPr userDrawn="1"/>
        </p:nvSpPr>
        <p:spPr>
          <a:xfrm>
            <a:off x="0" y="0"/>
            <a:ext cx="24384000"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10705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alf Picture at Right Slide 01">
    <p:spTree>
      <p:nvGrpSpPr>
        <p:cNvPr id="1" name=""/>
        <p:cNvGrpSpPr/>
        <p:nvPr/>
      </p:nvGrpSpPr>
      <p:grpSpPr>
        <a:xfrm>
          <a:off x="0" y="0"/>
          <a:ext cx="0" cy="0"/>
          <a:chOff x="0" y="0"/>
          <a:chExt cx="0" cy="0"/>
        </a:xfrm>
      </p:grpSpPr>
      <p:sp>
        <p:nvSpPr>
          <p:cNvPr id="10" name="Picture Placeholder 1"/>
          <p:cNvSpPr>
            <a:spLocks noGrp="1"/>
          </p:cNvSpPr>
          <p:nvPr>
            <p:ph type="pic" sz="quarter" idx="11"/>
          </p:nvPr>
        </p:nvSpPr>
        <p:spPr>
          <a:xfrm>
            <a:off x="9582150" y="0"/>
            <a:ext cx="14801850" cy="13716000"/>
          </a:xfrm>
          <a:custGeom>
            <a:avLst/>
            <a:gdLst>
              <a:gd name="connsiteX0" fmla="*/ 0 w 8128000"/>
              <a:gd name="connsiteY0" fmla="*/ 0 h 6859588"/>
              <a:gd name="connsiteX1" fmla="*/ 8128000 w 8128000"/>
              <a:gd name="connsiteY1" fmla="*/ 0 h 6859588"/>
              <a:gd name="connsiteX2" fmla="*/ 8128000 w 8128000"/>
              <a:gd name="connsiteY2" fmla="*/ 6859588 h 6859588"/>
              <a:gd name="connsiteX3" fmla="*/ 0 w 8128000"/>
              <a:gd name="connsiteY3" fmla="*/ 6859588 h 6859588"/>
            </a:gdLst>
            <a:ahLst/>
            <a:cxnLst>
              <a:cxn ang="0">
                <a:pos x="connsiteX0" y="connsiteY0"/>
              </a:cxn>
              <a:cxn ang="0">
                <a:pos x="connsiteX1" y="connsiteY1"/>
              </a:cxn>
              <a:cxn ang="0">
                <a:pos x="connsiteX2" y="connsiteY2"/>
              </a:cxn>
              <a:cxn ang="0">
                <a:pos x="connsiteX3" y="connsiteY3"/>
              </a:cxn>
            </a:cxnLst>
            <a:rect l="l" t="t" r="r" b="b"/>
            <a:pathLst>
              <a:path w="8128000" h="6859588">
                <a:moveTo>
                  <a:pt x="0" y="0"/>
                </a:moveTo>
                <a:lnTo>
                  <a:pt x="8128000" y="0"/>
                </a:lnTo>
                <a:lnTo>
                  <a:pt x="8128000" y="6859588"/>
                </a:lnTo>
                <a:lnTo>
                  <a:pt x="0" y="6859588"/>
                </a:lnTo>
                <a:close/>
              </a:path>
            </a:pathLst>
          </a:custGeom>
        </p:spPr>
        <p:txBody>
          <a:bodyPr wrap="square" lIns="0" tIns="0" rIns="0" bIns="0" anchor="ctr" anchorCtr="0">
            <a:noAutofit/>
          </a:bodyPr>
          <a:lstStyle>
            <a:lvl1pPr marL="0" indent="0" algn="ctr">
              <a:buFontTx/>
              <a:buNone/>
              <a:defRPr sz="24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Tree>
    <p:extLst>
      <p:ext uri="{BB962C8B-B14F-4D97-AF65-F5344CB8AC3E}">
        <p14:creationId xmlns:p14="http://schemas.microsoft.com/office/powerpoint/2010/main" val="17179260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 Color Slide 02">
    <p:spTree>
      <p:nvGrpSpPr>
        <p:cNvPr id="1" name=""/>
        <p:cNvGrpSpPr/>
        <p:nvPr/>
      </p:nvGrpSpPr>
      <p:grpSpPr>
        <a:xfrm>
          <a:off x="0" y="0"/>
          <a:ext cx="0" cy="0"/>
          <a:chOff x="0" y="0"/>
          <a:chExt cx="0" cy="0"/>
        </a:xfrm>
      </p:grpSpPr>
      <p:sp>
        <p:nvSpPr>
          <p:cNvPr id="2" name="Rectangle 1"/>
          <p:cNvSpPr/>
          <p:nvPr userDrawn="1"/>
        </p:nvSpPr>
        <p:spPr>
          <a:xfrm>
            <a:off x="0" y="0"/>
            <a:ext cx="24384000" cy="1371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76001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Color Slide 03">
    <p:spTree>
      <p:nvGrpSpPr>
        <p:cNvPr id="1" name=""/>
        <p:cNvGrpSpPr/>
        <p:nvPr/>
      </p:nvGrpSpPr>
      <p:grpSpPr>
        <a:xfrm>
          <a:off x="0" y="0"/>
          <a:ext cx="0" cy="0"/>
          <a:chOff x="0" y="0"/>
          <a:chExt cx="0" cy="0"/>
        </a:xfrm>
      </p:grpSpPr>
      <p:sp>
        <p:nvSpPr>
          <p:cNvPr id="2" name="Rectangle 1"/>
          <p:cNvSpPr/>
          <p:nvPr userDrawn="1"/>
        </p:nvSpPr>
        <p:spPr>
          <a:xfrm>
            <a:off x="0" y="0"/>
            <a:ext cx="24384000"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1121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ull Color Slide 04">
    <p:spTree>
      <p:nvGrpSpPr>
        <p:cNvPr id="1" name=""/>
        <p:cNvGrpSpPr/>
        <p:nvPr/>
      </p:nvGrpSpPr>
      <p:grpSpPr>
        <a:xfrm>
          <a:off x="0" y="0"/>
          <a:ext cx="0" cy="0"/>
          <a:chOff x="0" y="0"/>
          <a:chExt cx="0" cy="0"/>
        </a:xfrm>
      </p:grpSpPr>
      <p:sp>
        <p:nvSpPr>
          <p:cNvPr id="2" name="Rectangle 1"/>
          <p:cNvSpPr/>
          <p:nvPr userDrawn="1"/>
        </p:nvSpPr>
        <p:spPr>
          <a:xfrm>
            <a:off x="0" y="0"/>
            <a:ext cx="24384000" cy="1371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44313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ull Color Slide 05">
    <p:spTree>
      <p:nvGrpSpPr>
        <p:cNvPr id="1" name=""/>
        <p:cNvGrpSpPr/>
        <p:nvPr/>
      </p:nvGrpSpPr>
      <p:grpSpPr>
        <a:xfrm>
          <a:off x="0" y="0"/>
          <a:ext cx="0" cy="0"/>
          <a:chOff x="0" y="0"/>
          <a:chExt cx="0" cy="0"/>
        </a:xfrm>
      </p:grpSpPr>
      <p:sp>
        <p:nvSpPr>
          <p:cNvPr id="2" name="Rectangle 1"/>
          <p:cNvSpPr/>
          <p:nvPr userDrawn="1"/>
        </p:nvSpPr>
        <p:spPr>
          <a:xfrm>
            <a:off x="0" y="0"/>
            <a:ext cx="24384000" cy="13716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63298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c Mockup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85735" y="1001609"/>
            <a:ext cx="12542566" cy="12832902"/>
          </a:xfrm>
          <a:prstGeom prst="rect">
            <a:avLst/>
          </a:prstGeom>
        </p:spPr>
      </p:pic>
      <p:sp>
        <p:nvSpPr>
          <p:cNvPr id="9" name="Picture Placeholder 10"/>
          <p:cNvSpPr>
            <a:spLocks noGrp="1"/>
          </p:cNvSpPr>
          <p:nvPr>
            <p:ph type="pic" sz="quarter" idx="11"/>
          </p:nvPr>
        </p:nvSpPr>
        <p:spPr>
          <a:xfrm>
            <a:off x="11442701" y="1892300"/>
            <a:ext cx="10960100" cy="6667500"/>
          </a:xfrm>
          <a:custGeom>
            <a:avLst/>
            <a:gdLst>
              <a:gd name="connsiteX0" fmla="*/ 0 w 8128000"/>
              <a:gd name="connsiteY0" fmla="*/ 0 h 6859588"/>
              <a:gd name="connsiteX1" fmla="*/ 8128000 w 8128000"/>
              <a:gd name="connsiteY1" fmla="*/ 0 h 6859588"/>
              <a:gd name="connsiteX2" fmla="*/ 8128000 w 8128000"/>
              <a:gd name="connsiteY2" fmla="*/ 6859588 h 6859588"/>
              <a:gd name="connsiteX3" fmla="*/ 0 w 8128000"/>
              <a:gd name="connsiteY3" fmla="*/ 6859588 h 6859588"/>
            </a:gdLst>
            <a:ahLst/>
            <a:cxnLst>
              <a:cxn ang="0">
                <a:pos x="connsiteX0" y="connsiteY0"/>
              </a:cxn>
              <a:cxn ang="0">
                <a:pos x="connsiteX1" y="connsiteY1"/>
              </a:cxn>
              <a:cxn ang="0">
                <a:pos x="connsiteX2" y="connsiteY2"/>
              </a:cxn>
              <a:cxn ang="0">
                <a:pos x="connsiteX3" y="connsiteY3"/>
              </a:cxn>
            </a:cxnLst>
            <a:rect l="l" t="t" r="r" b="b"/>
            <a:pathLst>
              <a:path w="8128000" h="6859588">
                <a:moveTo>
                  <a:pt x="0" y="0"/>
                </a:moveTo>
                <a:lnTo>
                  <a:pt x="8128000" y="0"/>
                </a:lnTo>
                <a:lnTo>
                  <a:pt x="8128000" y="6859588"/>
                </a:lnTo>
                <a:lnTo>
                  <a:pt x="0" y="6859588"/>
                </a:lnTo>
                <a:close/>
              </a:path>
            </a:pathLst>
          </a:custGeom>
          <a:solidFill>
            <a:schemeClr val="bg1"/>
          </a:solidFill>
          <a:ln w="12700">
            <a:solidFill>
              <a:schemeClr val="tx2"/>
            </a:solidFill>
          </a:ln>
        </p:spPr>
        <p:txBody>
          <a:bodyPr wrap="square" lIns="0" tIns="0" rIns="0" bIns="0" anchor="ctr" anchorCtr="0">
            <a:noAutofit/>
          </a:bodyPr>
          <a:lstStyle>
            <a:lvl1pPr marL="0" indent="0" algn="ctr">
              <a:buFontTx/>
              <a:buNone/>
              <a:defRPr sz="24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4" name="Oval 3"/>
          <p:cNvSpPr/>
          <p:nvPr userDrawn="1"/>
        </p:nvSpPr>
        <p:spPr>
          <a:xfrm>
            <a:off x="23050500" y="747183"/>
            <a:ext cx="586317" cy="586317"/>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22975358" y="871064"/>
            <a:ext cx="736600" cy="338554"/>
          </a:xfrm>
          <a:prstGeom prst="rect">
            <a:avLst/>
          </a:prstGeom>
          <a:noFill/>
        </p:spPr>
        <p:txBody>
          <a:bodyPr wrap="square" lIns="0" tIns="0" rIns="0" bIns="0" rtlCol="0">
            <a:spAutoFit/>
          </a:bodyPr>
          <a:lstStyle/>
          <a:p>
            <a:pPr algn="ctr"/>
            <a:fld id="{ADFD2030-097E-4139-82A5-CA245ACEE337}" type="slidenum">
              <a:rPr lang="en-US" sz="22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22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888687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acbook Mockup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8850" y="3270149"/>
            <a:ext cx="15373350" cy="9326288"/>
          </a:xfrm>
          <a:prstGeom prst="rect">
            <a:avLst/>
          </a:prstGeom>
        </p:spPr>
      </p:pic>
      <p:sp>
        <p:nvSpPr>
          <p:cNvPr id="7" name="Picture Placeholder 16"/>
          <p:cNvSpPr>
            <a:spLocks noGrp="1"/>
          </p:cNvSpPr>
          <p:nvPr>
            <p:ph type="pic" sz="quarter" idx="17"/>
          </p:nvPr>
        </p:nvSpPr>
        <p:spPr>
          <a:xfrm>
            <a:off x="3067050" y="4241800"/>
            <a:ext cx="11156950" cy="6921500"/>
          </a:xfrm>
          <a:custGeom>
            <a:avLst/>
            <a:gdLst>
              <a:gd name="connsiteX0" fmla="*/ 26656 w 4082023"/>
              <a:gd name="connsiteY0" fmla="*/ 0 h 7233920"/>
              <a:gd name="connsiteX1" fmla="*/ 4055367 w 4082023"/>
              <a:gd name="connsiteY1" fmla="*/ 0 h 7233920"/>
              <a:gd name="connsiteX2" fmla="*/ 4082023 w 4082023"/>
              <a:gd name="connsiteY2" fmla="*/ 26656 h 7233920"/>
              <a:gd name="connsiteX3" fmla="*/ 4082023 w 4082023"/>
              <a:gd name="connsiteY3" fmla="*/ 7207264 h 7233920"/>
              <a:gd name="connsiteX4" fmla="*/ 4055367 w 4082023"/>
              <a:gd name="connsiteY4" fmla="*/ 7233920 h 7233920"/>
              <a:gd name="connsiteX5" fmla="*/ 26656 w 4082023"/>
              <a:gd name="connsiteY5" fmla="*/ 7233920 h 7233920"/>
              <a:gd name="connsiteX6" fmla="*/ 0 w 4082023"/>
              <a:gd name="connsiteY6" fmla="*/ 7207264 h 7233920"/>
              <a:gd name="connsiteX7" fmla="*/ 0 w 4082023"/>
              <a:gd name="connsiteY7" fmla="*/ 26656 h 7233920"/>
              <a:gd name="connsiteX8" fmla="*/ 26656 w 4082023"/>
              <a:gd name="connsiteY8" fmla="*/ 0 h 723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2023" h="7233920">
                <a:moveTo>
                  <a:pt x="26656" y="0"/>
                </a:moveTo>
                <a:lnTo>
                  <a:pt x="4055367" y="0"/>
                </a:lnTo>
                <a:cubicBezTo>
                  <a:pt x="4070091" y="0"/>
                  <a:pt x="4082023" y="11934"/>
                  <a:pt x="4082023" y="26656"/>
                </a:cubicBezTo>
                <a:lnTo>
                  <a:pt x="4082023" y="7207264"/>
                </a:lnTo>
                <a:cubicBezTo>
                  <a:pt x="4082023" y="7221986"/>
                  <a:pt x="4070091" y="7233920"/>
                  <a:pt x="4055367" y="7233920"/>
                </a:cubicBezTo>
                <a:lnTo>
                  <a:pt x="26656" y="7233920"/>
                </a:lnTo>
                <a:cubicBezTo>
                  <a:pt x="11934" y="7233920"/>
                  <a:pt x="0" y="7221986"/>
                  <a:pt x="0" y="7207264"/>
                </a:cubicBezTo>
                <a:lnTo>
                  <a:pt x="0" y="26656"/>
                </a:lnTo>
                <a:cubicBezTo>
                  <a:pt x="0" y="11934"/>
                  <a:pt x="11934" y="0"/>
                  <a:pt x="26656" y="0"/>
                </a:cubicBezTo>
                <a:close/>
              </a:path>
            </a:pathLst>
          </a:custGeom>
          <a:solidFill>
            <a:schemeClr val="bg1"/>
          </a:solidFill>
          <a:ln w="12700">
            <a:solidFill>
              <a:schemeClr val="tx2"/>
            </a:solidFill>
          </a:ln>
        </p:spPr>
        <p:txBody>
          <a:bodyPr wrap="square" lIns="0" tIns="0" rIns="0" bIns="0" anchor="ctr" anchorCtr="0">
            <a:noAutofit/>
          </a:bodyPr>
          <a:lstStyle>
            <a:lvl1pPr marL="0" indent="0" algn="ctr">
              <a:buFontTx/>
              <a:buNone/>
              <a:defRPr sz="24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4" name="Oval 3"/>
          <p:cNvSpPr/>
          <p:nvPr userDrawn="1"/>
        </p:nvSpPr>
        <p:spPr>
          <a:xfrm>
            <a:off x="23050500" y="747183"/>
            <a:ext cx="586317" cy="586317"/>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22975358" y="871064"/>
            <a:ext cx="736600" cy="338554"/>
          </a:xfrm>
          <a:prstGeom prst="rect">
            <a:avLst/>
          </a:prstGeom>
          <a:noFill/>
        </p:spPr>
        <p:txBody>
          <a:bodyPr wrap="square" lIns="0" tIns="0" rIns="0" bIns="0" rtlCol="0">
            <a:spAutoFit/>
          </a:bodyPr>
          <a:lstStyle/>
          <a:p>
            <a:pPr algn="ctr"/>
            <a:fld id="{ADFD2030-097E-4139-82A5-CA245ACEE337}" type="slidenum">
              <a:rPr lang="en-US" sz="22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22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004913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Phone Mockup">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800" y="472737"/>
            <a:ext cx="9042400" cy="13208694"/>
          </a:xfrm>
          <a:prstGeom prst="rect">
            <a:avLst/>
          </a:prstGeom>
        </p:spPr>
      </p:pic>
      <p:sp>
        <p:nvSpPr>
          <p:cNvPr id="11" name="Picture Placeholder 14"/>
          <p:cNvSpPr>
            <a:spLocks noGrp="1"/>
          </p:cNvSpPr>
          <p:nvPr>
            <p:ph type="pic" sz="quarter" idx="16"/>
          </p:nvPr>
        </p:nvSpPr>
        <p:spPr>
          <a:xfrm>
            <a:off x="2971802" y="2425700"/>
            <a:ext cx="4724398" cy="8610600"/>
          </a:xfrm>
          <a:custGeom>
            <a:avLst/>
            <a:gdLst>
              <a:gd name="connsiteX0" fmla="*/ 26656 w 4082023"/>
              <a:gd name="connsiteY0" fmla="*/ 0 h 7233920"/>
              <a:gd name="connsiteX1" fmla="*/ 4055367 w 4082023"/>
              <a:gd name="connsiteY1" fmla="*/ 0 h 7233920"/>
              <a:gd name="connsiteX2" fmla="*/ 4082023 w 4082023"/>
              <a:gd name="connsiteY2" fmla="*/ 26656 h 7233920"/>
              <a:gd name="connsiteX3" fmla="*/ 4082023 w 4082023"/>
              <a:gd name="connsiteY3" fmla="*/ 7207264 h 7233920"/>
              <a:gd name="connsiteX4" fmla="*/ 4055367 w 4082023"/>
              <a:gd name="connsiteY4" fmla="*/ 7233920 h 7233920"/>
              <a:gd name="connsiteX5" fmla="*/ 26656 w 4082023"/>
              <a:gd name="connsiteY5" fmla="*/ 7233920 h 7233920"/>
              <a:gd name="connsiteX6" fmla="*/ 0 w 4082023"/>
              <a:gd name="connsiteY6" fmla="*/ 7207264 h 7233920"/>
              <a:gd name="connsiteX7" fmla="*/ 0 w 4082023"/>
              <a:gd name="connsiteY7" fmla="*/ 26656 h 7233920"/>
              <a:gd name="connsiteX8" fmla="*/ 26656 w 4082023"/>
              <a:gd name="connsiteY8" fmla="*/ 0 h 723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2023" h="7233920">
                <a:moveTo>
                  <a:pt x="26656" y="0"/>
                </a:moveTo>
                <a:lnTo>
                  <a:pt x="4055367" y="0"/>
                </a:lnTo>
                <a:cubicBezTo>
                  <a:pt x="4070091" y="0"/>
                  <a:pt x="4082023" y="11934"/>
                  <a:pt x="4082023" y="26656"/>
                </a:cubicBezTo>
                <a:lnTo>
                  <a:pt x="4082023" y="7207264"/>
                </a:lnTo>
                <a:cubicBezTo>
                  <a:pt x="4082023" y="7221986"/>
                  <a:pt x="4070091" y="7233920"/>
                  <a:pt x="4055367" y="7233920"/>
                </a:cubicBezTo>
                <a:lnTo>
                  <a:pt x="26656" y="7233920"/>
                </a:lnTo>
                <a:cubicBezTo>
                  <a:pt x="11934" y="7233920"/>
                  <a:pt x="0" y="7221986"/>
                  <a:pt x="0" y="7207264"/>
                </a:cubicBezTo>
                <a:lnTo>
                  <a:pt x="0" y="26656"/>
                </a:lnTo>
                <a:cubicBezTo>
                  <a:pt x="0" y="11934"/>
                  <a:pt x="11934" y="0"/>
                  <a:pt x="26656" y="0"/>
                </a:cubicBezTo>
                <a:close/>
              </a:path>
            </a:pathLst>
          </a:custGeom>
          <a:solidFill>
            <a:schemeClr val="bg1"/>
          </a:solidFill>
          <a:ln w="12700">
            <a:solidFill>
              <a:schemeClr val="tx2"/>
            </a:solidFill>
          </a:ln>
        </p:spPr>
        <p:txBody>
          <a:bodyPr wrap="square" lIns="0" tIns="0" rIns="0" bIns="0" anchor="ctr" anchorCtr="0">
            <a:noAutofit/>
          </a:bodyPr>
          <a:lstStyle>
            <a:lvl1pPr marL="0" indent="0" algn="ctr">
              <a:buFontTx/>
              <a:buNone/>
              <a:defRPr sz="24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4" name="Oval 3"/>
          <p:cNvSpPr/>
          <p:nvPr userDrawn="1"/>
        </p:nvSpPr>
        <p:spPr>
          <a:xfrm>
            <a:off x="23050500" y="747183"/>
            <a:ext cx="586317" cy="586317"/>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22975358" y="871064"/>
            <a:ext cx="736600" cy="338554"/>
          </a:xfrm>
          <a:prstGeom prst="rect">
            <a:avLst/>
          </a:prstGeom>
          <a:noFill/>
        </p:spPr>
        <p:txBody>
          <a:bodyPr wrap="square" lIns="0" tIns="0" rIns="0" bIns="0" rtlCol="0">
            <a:spAutoFit/>
          </a:bodyPr>
          <a:lstStyle/>
          <a:p>
            <a:pPr algn="ctr"/>
            <a:fld id="{ADFD2030-097E-4139-82A5-CA245ACEE337}" type="slidenum">
              <a:rPr lang="en-US" sz="22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22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231801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Iphones Mockup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24200" y="460037"/>
            <a:ext cx="9042400" cy="13208694"/>
          </a:xfrm>
          <a:prstGeom prst="rect">
            <a:avLst/>
          </a:prstGeom>
        </p:spPr>
      </p:pic>
      <p:sp>
        <p:nvSpPr>
          <p:cNvPr id="7" name="Picture Placeholder 14"/>
          <p:cNvSpPr>
            <a:spLocks noGrp="1"/>
          </p:cNvSpPr>
          <p:nvPr>
            <p:ph type="pic" sz="quarter" idx="16"/>
          </p:nvPr>
        </p:nvSpPr>
        <p:spPr>
          <a:xfrm>
            <a:off x="17983202" y="2413000"/>
            <a:ext cx="4724398" cy="8610600"/>
          </a:xfrm>
          <a:custGeom>
            <a:avLst/>
            <a:gdLst>
              <a:gd name="connsiteX0" fmla="*/ 26656 w 4082023"/>
              <a:gd name="connsiteY0" fmla="*/ 0 h 7233920"/>
              <a:gd name="connsiteX1" fmla="*/ 4055367 w 4082023"/>
              <a:gd name="connsiteY1" fmla="*/ 0 h 7233920"/>
              <a:gd name="connsiteX2" fmla="*/ 4082023 w 4082023"/>
              <a:gd name="connsiteY2" fmla="*/ 26656 h 7233920"/>
              <a:gd name="connsiteX3" fmla="*/ 4082023 w 4082023"/>
              <a:gd name="connsiteY3" fmla="*/ 7207264 h 7233920"/>
              <a:gd name="connsiteX4" fmla="*/ 4055367 w 4082023"/>
              <a:gd name="connsiteY4" fmla="*/ 7233920 h 7233920"/>
              <a:gd name="connsiteX5" fmla="*/ 26656 w 4082023"/>
              <a:gd name="connsiteY5" fmla="*/ 7233920 h 7233920"/>
              <a:gd name="connsiteX6" fmla="*/ 0 w 4082023"/>
              <a:gd name="connsiteY6" fmla="*/ 7207264 h 7233920"/>
              <a:gd name="connsiteX7" fmla="*/ 0 w 4082023"/>
              <a:gd name="connsiteY7" fmla="*/ 26656 h 7233920"/>
              <a:gd name="connsiteX8" fmla="*/ 26656 w 4082023"/>
              <a:gd name="connsiteY8" fmla="*/ 0 h 723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2023" h="7233920">
                <a:moveTo>
                  <a:pt x="26656" y="0"/>
                </a:moveTo>
                <a:lnTo>
                  <a:pt x="4055367" y="0"/>
                </a:lnTo>
                <a:cubicBezTo>
                  <a:pt x="4070091" y="0"/>
                  <a:pt x="4082023" y="11934"/>
                  <a:pt x="4082023" y="26656"/>
                </a:cubicBezTo>
                <a:lnTo>
                  <a:pt x="4082023" y="7207264"/>
                </a:lnTo>
                <a:cubicBezTo>
                  <a:pt x="4082023" y="7221986"/>
                  <a:pt x="4070091" y="7233920"/>
                  <a:pt x="4055367" y="7233920"/>
                </a:cubicBezTo>
                <a:lnTo>
                  <a:pt x="26656" y="7233920"/>
                </a:lnTo>
                <a:cubicBezTo>
                  <a:pt x="11934" y="7233920"/>
                  <a:pt x="0" y="7221986"/>
                  <a:pt x="0" y="7207264"/>
                </a:cubicBezTo>
                <a:lnTo>
                  <a:pt x="0" y="26656"/>
                </a:lnTo>
                <a:cubicBezTo>
                  <a:pt x="0" y="11934"/>
                  <a:pt x="11934" y="0"/>
                  <a:pt x="26656" y="0"/>
                </a:cubicBezTo>
                <a:close/>
              </a:path>
            </a:pathLst>
          </a:custGeom>
          <a:solidFill>
            <a:schemeClr val="bg1"/>
          </a:solidFill>
          <a:ln w="12700">
            <a:solidFill>
              <a:schemeClr val="tx2"/>
            </a:solidFill>
          </a:ln>
        </p:spPr>
        <p:txBody>
          <a:bodyPr wrap="square" lIns="0" tIns="0" rIns="0" bIns="0" anchor="ctr" anchorCtr="0">
            <a:noAutofit/>
          </a:bodyPr>
          <a:lstStyle>
            <a:lvl1pPr marL="0" indent="0" algn="ctr">
              <a:buFontTx/>
              <a:buNone/>
              <a:defRPr sz="24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86900" y="460037"/>
            <a:ext cx="9042400" cy="13208694"/>
          </a:xfrm>
          <a:prstGeom prst="rect">
            <a:avLst/>
          </a:prstGeom>
        </p:spPr>
      </p:pic>
      <p:sp>
        <p:nvSpPr>
          <p:cNvPr id="9" name="Picture Placeholder 14"/>
          <p:cNvSpPr>
            <a:spLocks noGrp="1"/>
          </p:cNvSpPr>
          <p:nvPr>
            <p:ph type="pic" sz="quarter" idx="17"/>
          </p:nvPr>
        </p:nvSpPr>
        <p:spPr>
          <a:xfrm>
            <a:off x="11645902" y="2413000"/>
            <a:ext cx="4724398" cy="8610600"/>
          </a:xfrm>
          <a:custGeom>
            <a:avLst/>
            <a:gdLst>
              <a:gd name="connsiteX0" fmla="*/ 26656 w 4082023"/>
              <a:gd name="connsiteY0" fmla="*/ 0 h 7233920"/>
              <a:gd name="connsiteX1" fmla="*/ 4055367 w 4082023"/>
              <a:gd name="connsiteY1" fmla="*/ 0 h 7233920"/>
              <a:gd name="connsiteX2" fmla="*/ 4082023 w 4082023"/>
              <a:gd name="connsiteY2" fmla="*/ 26656 h 7233920"/>
              <a:gd name="connsiteX3" fmla="*/ 4082023 w 4082023"/>
              <a:gd name="connsiteY3" fmla="*/ 7207264 h 7233920"/>
              <a:gd name="connsiteX4" fmla="*/ 4055367 w 4082023"/>
              <a:gd name="connsiteY4" fmla="*/ 7233920 h 7233920"/>
              <a:gd name="connsiteX5" fmla="*/ 26656 w 4082023"/>
              <a:gd name="connsiteY5" fmla="*/ 7233920 h 7233920"/>
              <a:gd name="connsiteX6" fmla="*/ 0 w 4082023"/>
              <a:gd name="connsiteY6" fmla="*/ 7207264 h 7233920"/>
              <a:gd name="connsiteX7" fmla="*/ 0 w 4082023"/>
              <a:gd name="connsiteY7" fmla="*/ 26656 h 7233920"/>
              <a:gd name="connsiteX8" fmla="*/ 26656 w 4082023"/>
              <a:gd name="connsiteY8" fmla="*/ 0 h 723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2023" h="7233920">
                <a:moveTo>
                  <a:pt x="26656" y="0"/>
                </a:moveTo>
                <a:lnTo>
                  <a:pt x="4055367" y="0"/>
                </a:lnTo>
                <a:cubicBezTo>
                  <a:pt x="4070091" y="0"/>
                  <a:pt x="4082023" y="11934"/>
                  <a:pt x="4082023" y="26656"/>
                </a:cubicBezTo>
                <a:lnTo>
                  <a:pt x="4082023" y="7207264"/>
                </a:lnTo>
                <a:cubicBezTo>
                  <a:pt x="4082023" y="7221986"/>
                  <a:pt x="4070091" y="7233920"/>
                  <a:pt x="4055367" y="7233920"/>
                </a:cubicBezTo>
                <a:lnTo>
                  <a:pt x="26656" y="7233920"/>
                </a:lnTo>
                <a:cubicBezTo>
                  <a:pt x="11934" y="7233920"/>
                  <a:pt x="0" y="7221986"/>
                  <a:pt x="0" y="7207264"/>
                </a:cubicBezTo>
                <a:lnTo>
                  <a:pt x="0" y="26656"/>
                </a:lnTo>
                <a:cubicBezTo>
                  <a:pt x="0" y="11934"/>
                  <a:pt x="11934" y="0"/>
                  <a:pt x="26656" y="0"/>
                </a:cubicBezTo>
                <a:close/>
              </a:path>
            </a:pathLst>
          </a:custGeom>
          <a:solidFill>
            <a:schemeClr val="bg1"/>
          </a:solidFill>
          <a:ln w="12700">
            <a:solidFill>
              <a:schemeClr val="tx2"/>
            </a:solidFill>
          </a:ln>
        </p:spPr>
        <p:txBody>
          <a:bodyPr wrap="square" lIns="0" tIns="0" rIns="0" bIns="0" anchor="ctr" anchorCtr="0">
            <a:noAutofit/>
          </a:bodyPr>
          <a:lstStyle>
            <a:lvl1pPr marL="0" indent="0" algn="ctr">
              <a:buFontTx/>
              <a:buNone/>
              <a:defRPr sz="24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10" name="Oval 9"/>
          <p:cNvSpPr/>
          <p:nvPr userDrawn="1"/>
        </p:nvSpPr>
        <p:spPr>
          <a:xfrm>
            <a:off x="23050500" y="747183"/>
            <a:ext cx="586317" cy="586317"/>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userDrawn="1"/>
        </p:nvSpPr>
        <p:spPr>
          <a:xfrm>
            <a:off x="22975358" y="871064"/>
            <a:ext cx="736600" cy="338554"/>
          </a:xfrm>
          <a:prstGeom prst="rect">
            <a:avLst/>
          </a:prstGeom>
          <a:noFill/>
        </p:spPr>
        <p:txBody>
          <a:bodyPr wrap="square" lIns="0" tIns="0" rIns="0" bIns="0" rtlCol="0">
            <a:spAutoFit/>
          </a:bodyPr>
          <a:lstStyle/>
          <a:p>
            <a:pPr algn="ctr"/>
            <a:fld id="{ADFD2030-097E-4139-82A5-CA245ACEE337}" type="slidenum">
              <a:rPr lang="en-US" sz="22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22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961347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alf Picture at Left Slide 01">
    <p:spTree>
      <p:nvGrpSpPr>
        <p:cNvPr id="1" name=""/>
        <p:cNvGrpSpPr/>
        <p:nvPr/>
      </p:nvGrpSpPr>
      <p:grpSpPr>
        <a:xfrm>
          <a:off x="0" y="0"/>
          <a:ext cx="0" cy="0"/>
          <a:chOff x="0" y="0"/>
          <a:chExt cx="0" cy="0"/>
        </a:xfrm>
      </p:grpSpPr>
      <p:sp>
        <p:nvSpPr>
          <p:cNvPr id="10" name="Picture Placeholder 1"/>
          <p:cNvSpPr>
            <a:spLocks noGrp="1"/>
          </p:cNvSpPr>
          <p:nvPr>
            <p:ph type="pic" sz="quarter" idx="11"/>
          </p:nvPr>
        </p:nvSpPr>
        <p:spPr>
          <a:xfrm>
            <a:off x="0" y="0"/>
            <a:ext cx="13449300" cy="13716000"/>
          </a:xfrm>
          <a:custGeom>
            <a:avLst/>
            <a:gdLst>
              <a:gd name="connsiteX0" fmla="*/ 0 w 8128000"/>
              <a:gd name="connsiteY0" fmla="*/ 0 h 6859588"/>
              <a:gd name="connsiteX1" fmla="*/ 8128000 w 8128000"/>
              <a:gd name="connsiteY1" fmla="*/ 0 h 6859588"/>
              <a:gd name="connsiteX2" fmla="*/ 8128000 w 8128000"/>
              <a:gd name="connsiteY2" fmla="*/ 6859588 h 6859588"/>
              <a:gd name="connsiteX3" fmla="*/ 0 w 8128000"/>
              <a:gd name="connsiteY3" fmla="*/ 6859588 h 6859588"/>
            </a:gdLst>
            <a:ahLst/>
            <a:cxnLst>
              <a:cxn ang="0">
                <a:pos x="connsiteX0" y="connsiteY0"/>
              </a:cxn>
              <a:cxn ang="0">
                <a:pos x="connsiteX1" y="connsiteY1"/>
              </a:cxn>
              <a:cxn ang="0">
                <a:pos x="connsiteX2" y="connsiteY2"/>
              </a:cxn>
              <a:cxn ang="0">
                <a:pos x="connsiteX3" y="connsiteY3"/>
              </a:cxn>
            </a:cxnLst>
            <a:rect l="l" t="t" r="r" b="b"/>
            <a:pathLst>
              <a:path w="8128000" h="6859588">
                <a:moveTo>
                  <a:pt x="0" y="0"/>
                </a:moveTo>
                <a:lnTo>
                  <a:pt x="8128000" y="0"/>
                </a:lnTo>
                <a:lnTo>
                  <a:pt x="8128000" y="6859588"/>
                </a:lnTo>
                <a:lnTo>
                  <a:pt x="0" y="6859588"/>
                </a:lnTo>
                <a:close/>
              </a:path>
            </a:pathLst>
          </a:custGeom>
        </p:spPr>
        <p:txBody>
          <a:bodyPr wrap="square" lIns="0" tIns="0" rIns="0" bIns="0" anchor="ctr" anchorCtr="0">
            <a:noAutofit/>
          </a:bodyPr>
          <a:lstStyle>
            <a:lvl1pPr marL="0" indent="0" algn="ctr">
              <a:buFontTx/>
              <a:buNone/>
              <a:defRPr sz="24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5" name="Oval 4"/>
          <p:cNvSpPr/>
          <p:nvPr userDrawn="1"/>
        </p:nvSpPr>
        <p:spPr>
          <a:xfrm>
            <a:off x="23050500" y="747183"/>
            <a:ext cx="586317" cy="586317"/>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userDrawn="1"/>
        </p:nvSpPr>
        <p:spPr>
          <a:xfrm>
            <a:off x="22975358" y="871064"/>
            <a:ext cx="736600" cy="338554"/>
          </a:xfrm>
          <a:prstGeom prst="rect">
            <a:avLst/>
          </a:prstGeom>
          <a:noFill/>
        </p:spPr>
        <p:txBody>
          <a:bodyPr wrap="square" lIns="0" tIns="0" rIns="0" bIns="0" rtlCol="0">
            <a:spAutoFit/>
          </a:bodyPr>
          <a:lstStyle/>
          <a:p>
            <a:pPr algn="ctr"/>
            <a:fld id="{ADFD2030-097E-4139-82A5-CA245ACEE337}" type="slidenum">
              <a:rPr lang="en-US" sz="22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22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876791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alf Picture at Right Slide 02">
    <p:spTree>
      <p:nvGrpSpPr>
        <p:cNvPr id="1" name=""/>
        <p:cNvGrpSpPr/>
        <p:nvPr/>
      </p:nvGrpSpPr>
      <p:grpSpPr>
        <a:xfrm>
          <a:off x="0" y="0"/>
          <a:ext cx="0" cy="0"/>
          <a:chOff x="0" y="0"/>
          <a:chExt cx="0" cy="0"/>
        </a:xfrm>
      </p:grpSpPr>
      <p:sp>
        <p:nvSpPr>
          <p:cNvPr id="10" name="Picture Placeholder 1"/>
          <p:cNvSpPr>
            <a:spLocks noGrp="1"/>
          </p:cNvSpPr>
          <p:nvPr>
            <p:ph type="pic" sz="quarter" idx="11"/>
          </p:nvPr>
        </p:nvSpPr>
        <p:spPr>
          <a:xfrm>
            <a:off x="12211050" y="1333500"/>
            <a:ext cx="10839450" cy="11049000"/>
          </a:xfrm>
          <a:custGeom>
            <a:avLst/>
            <a:gdLst>
              <a:gd name="connsiteX0" fmla="*/ 0 w 8128000"/>
              <a:gd name="connsiteY0" fmla="*/ 0 h 6859588"/>
              <a:gd name="connsiteX1" fmla="*/ 8128000 w 8128000"/>
              <a:gd name="connsiteY1" fmla="*/ 0 h 6859588"/>
              <a:gd name="connsiteX2" fmla="*/ 8128000 w 8128000"/>
              <a:gd name="connsiteY2" fmla="*/ 6859588 h 6859588"/>
              <a:gd name="connsiteX3" fmla="*/ 0 w 8128000"/>
              <a:gd name="connsiteY3" fmla="*/ 6859588 h 6859588"/>
            </a:gdLst>
            <a:ahLst/>
            <a:cxnLst>
              <a:cxn ang="0">
                <a:pos x="connsiteX0" y="connsiteY0"/>
              </a:cxn>
              <a:cxn ang="0">
                <a:pos x="connsiteX1" y="connsiteY1"/>
              </a:cxn>
              <a:cxn ang="0">
                <a:pos x="connsiteX2" y="connsiteY2"/>
              </a:cxn>
              <a:cxn ang="0">
                <a:pos x="connsiteX3" y="connsiteY3"/>
              </a:cxn>
            </a:cxnLst>
            <a:rect l="l" t="t" r="r" b="b"/>
            <a:pathLst>
              <a:path w="8128000" h="6859588">
                <a:moveTo>
                  <a:pt x="0" y="0"/>
                </a:moveTo>
                <a:lnTo>
                  <a:pt x="8128000" y="0"/>
                </a:lnTo>
                <a:lnTo>
                  <a:pt x="8128000" y="6859588"/>
                </a:lnTo>
                <a:lnTo>
                  <a:pt x="0" y="6859588"/>
                </a:lnTo>
                <a:close/>
              </a:path>
            </a:pathLst>
          </a:custGeom>
        </p:spPr>
        <p:txBody>
          <a:bodyPr wrap="square" lIns="0" tIns="0" rIns="0" bIns="0" anchor="ctr" anchorCtr="0">
            <a:noAutofit/>
          </a:bodyPr>
          <a:lstStyle>
            <a:lvl1pPr marL="0" indent="0" algn="ctr">
              <a:buFontTx/>
              <a:buNone/>
              <a:defRPr sz="24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8" name="Oval 7"/>
          <p:cNvSpPr/>
          <p:nvPr userDrawn="1"/>
        </p:nvSpPr>
        <p:spPr>
          <a:xfrm>
            <a:off x="23050500" y="747183"/>
            <a:ext cx="586317" cy="586317"/>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22975358" y="871064"/>
            <a:ext cx="736600" cy="338554"/>
          </a:xfrm>
          <a:prstGeom prst="rect">
            <a:avLst/>
          </a:prstGeom>
          <a:noFill/>
        </p:spPr>
        <p:txBody>
          <a:bodyPr wrap="square" lIns="0" tIns="0" rIns="0" bIns="0" rtlCol="0">
            <a:spAutoFit/>
          </a:bodyPr>
          <a:lstStyle/>
          <a:p>
            <a:pPr algn="ctr"/>
            <a:fld id="{ADFD2030-097E-4139-82A5-CA245ACEE337}" type="slidenum">
              <a:rPr lang="en-US" sz="22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22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15342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alf Picture at Left Slide 02">
    <p:spTree>
      <p:nvGrpSpPr>
        <p:cNvPr id="1" name=""/>
        <p:cNvGrpSpPr/>
        <p:nvPr/>
      </p:nvGrpSpPr>
      <p:grpSpPr>
        <a:xfrm>
          <a:off x="0" y="0"/>
          <a:ext cx="0" cy="0"/>
          <a:chOff x="0" y="0"/>
          <a:chExt cx="0" cy="0"/>
        </a:xfrm>
      </p:grpSpPr>
      <p:sp>
        <p:nvSpPr>
          <p:cNvPr id="10" name="Picture Placeholder 1"/>
          <p:cNvSpPr>
            <a:spLocks noGrp="1"/>
          </p:cNvSpPr>
          <p:nvPr>
            <p:ph type="pic" sz="quarter" idx="11"/>
          </p:nvPr>
        </p:nvSpPr>
        <p:spPr>
          <a:xfrm>
            <a:off x="1333500" y="1333500"/>
            <a:ext cx="10839450" cy="11049000"/>
          </a:xfrm>
          <a:custGeom>
            <a:avLst/>
            <a:gdLst>
              <a:gd name="connsiteX0" fmla="*/ 0 w 8128000"/>
              <a:gd name="connsiteY0" fmla="*/ 0 h 6859588"/>
              <a:gd name="connsiteX1" fmla="*/ 8128000 w 8128000"/>
              <a:gd name="connsiteY1" fmla="*/ 0 h 6859588"/>
              <a:gd name="connsiteX2" fmla="*/ 8128000 w 8128000"/>
              <a:gd name="connsiteY2" fmla="*/ 6859588 h 6859588"/>
              <a:gd name="connsiteX3" fmla="*/ 0 w 8128000"/>
              <a:gd name="connsiteY3" fmla="*/ 6859588 h 6859588"/>
            </a:gdLst>
            <a:ahLst/>
            <a:cxnLst>
              <a:cxn ang="0">
                <a:pos x="connsiteX0" y="connsiteY0"/>
              </a:cxn>
              <a:cxn ang="0">
                <a:pos x="connsiteX1" y="connsiteY1"/>
              </a:cxn>
              <a:cxn ang="0">
                <a:pos x="connsiteX2" y="connsiteY2"/>
              </a:cxn>
              <a:cxn ang="0">
                <a:pos x="connsiteX3" y="connsiteY3"/>
              </a:cxn>
            </a:cxnLst>
            <a:rect l="l" t="t" r="r" b="b"/>
            <a:pathLst>
              <a:path w="8128000" h="6859588">
                <a:moveTo>
                  <a:pt x="0" y="0"/>
                </a:moveTo>
                <a:lnTo>
                  <a:pt x="8128000" y="0"/>
                </a:lnTo>
                <a:lnTo>
                  <a:pt x="8128000" y="6859588"/>
                </a:lnTo>
                <a:lnTo>
                  <a:pt x="0" y="6859588"/>
                </a:lnTo>
                <a:close/>
              </a:path>
            </a:pathLst>
          </a:custGeom>
        </p:spPr>
        <p:txBody>
          <a:bodyPr wrap="square" lIns="0" tIns="0" rIns="0" bIns="0" anchor="ctr" anchorCtr="0">
            <a:noAutofit/>
          </a:bodyPr>
          <a:lstStyle>
            <a:lvl1pPr marL="0" indent="0" algn="ctr">
              <a:buFontTx/>
              <a:buNone/>
              <a:defRPr sz="24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6" name="Oval 5"/>
          <p:cNvSpPr/>
          <p:nvPr userDrawn="1"/>
        </p:nvSpPr>
        <p:spPr>
          <a:xfrm>
            <a:off x="23050500" y="747183"/>
            <a:ext cx="586317" cy="586317"/>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userDrawn="1"/>
        </p:nvSpPr>
        <p:spPr>
          <a:xfrm>
            <a:off x="22975358" y="871064"/>
            <a:ext cx="736600" cy="338554"/>
          </a:xfrm>
          <a:prstGeom prst="rect">
            <a:avLst/>
          </a:prstGeom>
          <a:noFill/>
        </p:spPr>
        <p:txBody>
          <a:bodyPr wrap="square" lIns="0" tIns="0" rIns="0" bIns="0" rtlCol="0">
            <a:spAutoFit/>
          </a:bodyPr>
          <a:lstStyle/>
          <a:p>
            <a:pPr algn="ctr"/>
            <a:fld id="{ADFD2030-097E-4139-82A5-CA245ACEE337}" type="slidenum">
              <a:rPr lang="en-US" sz="22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22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28492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alf Picture at Top Slide">
    <p:spTree>
      <p:nvGrpSpPr>
        <p:cNvPr id="1" name=""/>
        <p:cNvGrpSpPr/>
        <p:nvPr/>
      </p:nvGrpSpPr>
      <p:grpSpPr>
        <a:xfrm>
          <a:off x="0" y="0"/>
          <a:ext cx="0" cy="0"/>
          <a:chOff x="0" y="0"/>
          <a:chExt cx="0" cy="0"/>
        </a:xfrm>
      </p:grpSpPr>
      <p:sp>
        <p:nvSpPr>
          <p:cNvPr id="6" name="Picture Placeholder 1"/>
          <p:cNvSpPr>
            <a:spLocks noGrp="1"/>
          </p:cNvSpPr>
          <p:nvPr>
            <p:ph type="pic" sz="quarter" idx="11"/>
          </p:nvPr>
        </p:nvSpPr>
        <p:spPr>
          <a:xfrm>
            <a:off x="1333500" y="3520109"/>
            <a:ext cx="21717000" cy="6326604"/>
          </a:xfrm>
          <a:custGeom>
            <a:avLst/>
            <a:gdLst>
              <a:gd name="connsiteX0" fmla="*/ 0 w 8128000"/>
              <a:gd name="connsiteY0" fmla="*/ 0 h 6859588"/>
              <a:gd name="connsiteX1" fmla="*/ 8128000 w 8128000"/>
              <a:gd name="connsiteY1" fmla="*/ 0 h 6859588"/>
              <a:gd name="connsiteX2" fmla="*/ 8128000 w 8128000"/>
              <a:gd name="connsiteY2" fmla="*/ 6859588 h 6859588"/>
              <a:gd name="connsiteX3" fmla="*/ 0 w 8128000"/>
              <a:gd name="connsiteY3" fmla="*/ 6859588 h 6859588"/>
            </a:gdLst>
            <a:ahLst/>
            <a:cxnLst>
              <a:cxn ang="0">
                <a:pos x="connsiteX0" y="connsiteY0"/>
              </a:cxn>
              <a:cxn ang="0">
                <a:pos x="connsiteX1" y="connsiteY1"/>
              </a:cxn>
              <a:cxn ang="0">
                <a:pos x="connsiteX2" y="connsiteY2"/>
              </a:cxn>
              <a:cxn ang="0">
                <a:pos x="connsiteX3" y="connsiteY3"/>
              </a:cxn>
            </a:cxnLst>
            <a:rect l="l" t="t" r="r" b="b"/>
            <a:pathLst>
              <a:path w="8128000" h="6859588">
                <a:moveTo>
                  <a:pt x="0" y="0"/>
                </a:moveTo>
                <a:lnTo>
                  <a:pt x="8128000" y="0"/>
                </a:lnTo>
                <a:lnTo>
                  <a:pt x="8128000" y="6859588"/>
                </a:lnTo>
                <a:lnTo>
                  <a:pt x="0" y="6859588"/>
                </a:lnTo>
                <a:close/>
              </a:path>
            </a:pathLst>
          </a:custGeom>
        </p:spPr>
        <p:txBody>
          <a:bodyPr wrap="square" lIns="0" tIns="0" rIns="0" bIns="0" anchor="ctr" anchorCtr="0">
            <a:noAutofit/>
          </a:bodyPr>
          <a:lstStyle>
            <a:lvl1pPr marL="0" indent="0" algn="ctr">
              <a:buFontTx/>
              <a:buNone/>
              <a:defRPr sz="24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Tree>
    <p:extLst>
      <p:ext uri="{BB962C8B-B14F-4D97-AF65-F5344CB8AC3E}">
        <p14:creationId xmlns:p14="http://schemas.microsoft.com/office/powerpoint/2010/main" val="18385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Timeline Slide">
    <p:spTree>
      <p:nvGrpSpPr>
        <p:cNvPr id="1" name=""/>
        <p:cNvGrpSpPr/>
        <p:nvPr/>
      </p:nvGrpSpPr>
      <p:grpSpPr>
        <a:xfrm>
          <a:off x="0" y="0"/>
          <a:ext cx="0" cy="0"/>
          <a:chOff x="0" y="0"/>
          <a:chExt cx="0" cy="0"/>
        </a:xfrm>
      </p:grpSpPr>
      <p:sp>
        <p:nvSpPr>
          <p:cNvPr id="6" name="Oval 5"/>
          <p:cNvSpPr/>
          <p:nvPr userDrawn="1"/>
        </p:nvSpPr>
        <p:spPr>
          <a:xfrm>
            <a:off x="1927823" y="3733247"/>
            <a:ext cx="3668258" cy="3668256"/>
          </a:xfrm>
          <a:prstGeom prst="ellipse">
            <a:avLst/>
          </a:prstGeom>
          <a:solidFill>
            <a:schemeClr val="accent6"/>
          </a:solidFill>
          <a:ln w="12700">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userDrawn="1"/>
        </p:nvSpPr>
        <p:spPr>
          <a:xfrm>
            <a:off x="6142848" y="3733247"/>
            <a:ext cx="3668258" cy="3668256"/>
          </a:xfrm>
          <a:prstGeom prst="ellipse">
            <a:avLst/>
          </a:prstGeom>
          <a:solidFill>
            <a:schemeClr val="accent6"/>
          </a:solidFill>
          <a:ln w="12700">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userDrawn="1"/>
        </p:nvSpPr>
        <p:spPr>
          <a:xfrm>
            <a:off x="10357873" y="3733247"/>
            <a:ext cx="3668258" cy="3668256"/>
          </a:xfrm>
          <a:prstGeom prst="ellipse">
            <a:avLst/>
          </a:prstGeom>
          <a:solidFill>
            <a:schemeClr val="accent6"/>
          </a:solidFill>
          <a:ln w="12700">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userDrawn="1"/>
        </p:nvSpPr>
        <p:spPr>
          <a:xfrm>
            <a:off x="14572898" y="3733247"/>
            <a:ext cx="3668258" cy="3668256"/>
          </a:xfrm>
          <a:prstGeom prst="ellipse">
            <a:avLst/>
          </a:prstGeom>
          <a:solidFill>
            <a:schemeClr val="accent6"/>
          </a:solidFill>
          <a:ln w="12700">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userDrawn="1"/>
        </p:nvSpPr>
        <p:spPr>
          <a:xfrm>
            <a:off x="18787922" y="3733247"/>
            <a:ext cx="3668258" cy="3668256"/>
          </a:xfrm>
          <a:prstGeom prst="ellipse">
            <a:avLst/>
          </a:prstGeom>
          <a:solidFill>
            <a:schemeClr val="accent6"/>
          </a:solidFill>
          <a:ln w="12700">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1"/>
          <p:cNvSpPr>
            <a:spLocks noGrp="1"/>
          </p:cNvSpPr>
          <p:nvPr>
            <p:ph type="pic" sz="quarter" idx="11"/>
          </p:nvPr>
        </p:nvSpPr>
        <p:spPr>
          <a:xfrm>
            <a:off x="2167136" y="3972560"/>
            <a:ext cx="3189630" cy="3189630"/>
          </a:xfrm>
          <a:custGeom>
            <a:avLst/>
            <a:gdLst>
              <a:gd name="connsiteX0" fmla="*/ 2019300 w 4038600"/>
              <a:gd name="connsiteY0" fmla="*/ 0 h 4038600"/>
              <a:gd name="connsiteX1" fmla="*/ 4038600 w 4038600"/>
              <a:gd name="connsiteY1" fmla="*/ 2019300 h 4038600"/>
              <a:gd name="connsiteX2" fmla="*/ 2019300 w 4038600"/>
              <a:gd name="connsiteY2" fmla="*/ 4038600 h 4038600"/>
              <a:gd name="connsiteX3" fmla="*/ 0 w 4038600"/>
              <a:gd name="connsiteY3" fmla="*/ 2019300 h 4038600"/>
              <a:gd name="connsiteX4" fmla="*/ 2019300 w 4038600"/>
              <a:gd name="connsiteY4" fmla="*/ 0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8600" h="4038600">
                <a:moveTo>
                  <a:pt x="2019300" y="0"/>
                </a:moveTo>
                <a:cubicBezTo>
                  <a:pt x="3134529" y="0"/>
                  <a:pt x="4038600" y="904071"/>
                  <a:pt x="4038600" y="2019300"/>
                </a:cubicBezTo>
                <a:cubicBezTo>
                  <a:pt x="4038600" y="3134529"/>
                  <a:pt x="3134529" y="4038600"/>
                  <a:pt x="2019300" y="4038600"/>
                </a:cubicBezTo>
                <a:cubicBezTo>
                  <a:pt x="904071" y="4038600"/>
                  <a:pt x="0" y="3134529"/>
                  <a:pt x="0" y="2019300"/>
                </a:cubicBezTo>
                <a:cubicBezTo>
                  <a:pt x="0" y="904071"/>
                  <a:pt x="904071" y="0"/>
                  <a:pt x="2019300" y="0"/>
                </a:cubicBezTo>
                <a:close/>
              </a:path>
            </a:pathLst>
          </a:custGeom>
          <a:solidFill>
            <a:schemeClr val="bg1"/>
          </a:solidFill>
        </p:spPr>
        <p:txBody>
          <a:bodyPr wrap="square" lIns="0" tIns="0" rIns="0" bIns="0" anchor="ctr" anchorCtr="0">
            <a:noAutofit/>
          </a:bodyPr>
          <a:lstStyle>
            <a:lvl1pPr marL="0" indent="0" algn="ctr">
              <a:buFontTx/>
              <a:buNone/>
              <a:defRPr sz="24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
        <p:nvSpPr>
          <p:cNvPr id="12" name="Picture Placeholder 11"/>
          <p:cNvSpPr>
            <a:spLocks noGrp="1"/>
          </p:cNvSpPr>
          <p:nvPr>
            <p:ph type="pic" sz="quarter" idx="12"/>
          </p:nvPr>
        </p:nvSpPr>
        <p:spPr>
          <a:xfrm>
            <a:off x="6382162" y="3972560"/>
            <a:ext cx="3189630" cy="3189630"/>
          </a:xfrm>
          <a:custGeom>
            <a:avLst/>
            <a:gdLst>
              <a:gd name="connsiteX0" fmla="*/ 2019300 w 4038600"/>
              <a:gd name="connsiteY0" fmla="*/ 0 h 4038600"/>
              <a:gd name="connsiteX1" fmla="*/ 4038600 w 4038600"/>
              <a:gd name="connsiteY1" fmla="*/ 2019300 h 4038600"/>
              <a:gd name="connsiteX2" fmla="*/ 2019300 w 4038600"/>
              <a:gd name="connsiteY2" fmla="*/ 4038600 h 4038600"/>
              <a:gd name="connsiteX3" fmla="*/ 0 w 4038600"/>
              <a:gd name="connsiteY3" fmla="*/ 2019300 h 4038600"/>
              <a:gd name="connsiteX4" fmla="*/ 2019300 w 4038600"/>
              <a:gd name="connsiteY4" fmla="*/ 0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8600" h="4038600">
                <a:moveTo>
                  <a:pt x="2019300" y="0"/>
                </a:moveTo>
                <a:cubicBezTo>
                  <a:pt x="3134529" y="0"/>
                  <a:pt x="4038600" y="904071"/>
                  <a:pt x="4038600" y="2019300"/>
                </a:cubicBezTo>
                <a:cubicBezTo>
                  <a:pt x="4038600" y="3134529"/>
                  <a:pt x="3134529" y="4038600"/>
                  <a:pt x="2019300" y="4038600"/>
                </a:cubicBezTo>
                <a:cubicBezTo>
                  <a:pt x="904071" y="4038600"/>
                  <a:pt x="0" y="3134529"/>
                  <a:pt x="0" y="2019300"/>
                </a:cubicBezTo>
                <a:cubicBezTo>
                  <a:pt x="0" y="904071"/>
                  <a:pt x="904071" y="0"/>
                  <a:pt x="2019300" y="0"/>
                </a:cubicBezTo>
                <a:close/>
              </a:path>
            </a:pathLst>
          </a:custGeom>
          <a:solidFill>
            <a:schemeClr val="bg1"/>
          </a:solidFill>
        </p:spPr>
        <p:txBody>
          <a:bodyPr wrap="square" lIns="0" tIns="0" rIns="0" bIns="0" anchor="ctr" anchorCtr="0">
            <a:noAutofit/>
          </a:bodyPr>
          <a:lstStyle>
            <a:lvl1pPr marL="0" indent="0" algn="ctr">
              <a:buFontTx/>
              <a:buNone/>
              <a:defRPr sz="24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13" name="Picture Placeholder 11"/>
          <p:cNvSpPr>
            <a:spLocks noGrp="1"/>
          </p:cNvSpPr>
          <p:nvPr>
            <p:ph type="pic" sz="quarter" idx="13"/>
          </p:nvPr>
        </p:nvSpPr>
        <p:spPr>
          <a:xfrm>
            <a:off x="10597187" y="3972560"/>
            <a:ext cx="3189630" cy="3189630"/>
          </a:xfrm>
          <a:custGeom>
            <a:avLst/>
            <a:gdLst>
              <a:gd name="connsiteX0" fmla="*/ 2019300 w 4038600"/>
              <a:gd name="connsiteY0" fmla="*/ 0 h 4038600"/>
              <a:gd name="connsiteX1" fmla="*/ 4038600 w 4038600"/>
              <a:gd name="connsiteY1" fmla="*/ 2019300 h 4038600"/>
              <a:gd name="connsiteX2" fmla="*/ 2019300 w 4038600"/>
              <a:gd name="connsiteY2" fmla="*/ 4038600 h 4038600"/>
              <a:gd name="connsiteX3" fmla="*/ 0 w 4038600"/>
              <a:gd name="connsiteY3" fmla="*/ 2019300 h 4038600"/>
              <a:gd name="connsiteX4" fmla="*/ 2019300 w 4038600"/>
              <a:gd name="connsiteY4" fmla="*/ 0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8600" h="4038600">
                <a:moveTo>
                  <a:pt x="2019300" y="0"/>
                </a:moveTo>
                <a:cubicBezTo>
                  <a:pt x="3134529" y="0"/>
                  <a:pt x="4038600" y="904071"/>
                  <a:pt x="4038600" y="2019300"/>
                </a:cubicBezTo>
                <a:cubicBezTo>
                  <a:pt x="4038600" y="3134529"/>
                  <a:pt x="3134529" y="4038600"/>
                  <a:pt x="2019300" y="4038600"/>
                </a:cubicBezTo>
                <a:cubicBezTo>
                  <a:pt x="904071" y="4038600"/>
                  <a:pt x="0" y="3134529"/>
                  <a:pt x="0" y="2019300"/>
                </a:cubicBezTo>
                <a:cubicBezTo>
                  <a:pt x="0" y="904071"/>
                  <a:pt x="904071" y="0"/>
                  <a:pt x="2019300" y="0"/>
                </a:cubicBezTo>
                <a:close/>
              </a:path>
            </a:pathLst>
          </a:custGeom>
          <a:solidFill>
            <a:schemeClr val="bg1"/>
          </a:solidFill>
        </p:spPr>
        <p:txBody>
          <a:bodyPr wrap="square" lIns="0" tIns="0" rIns="0" bIns="0" anchor="ctr" anchorCtr="0">
            <a:noAutofit/>
          </a:bodyPr>
          <a:lstStyle>
            <a:lvl1pPr marL="0" indent="0" algn="ctr">
              <a:buFontTx/>
              <a:buNone/>
              <a:defRPr sz="24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14" name="Picture Placeholder 11"/>
          <p:cNvSpPr>
            <a:spLocks noGrp="1"/>
          </p:cNvSpPr>
          <p:nvPr>
            <p:ph type="pic" sz="quarter" idx="14"/>
          </p:nvPr>
        </p:nvSpPr>
        <p:spPr>
          <a:xfrm>
            <a:off x="14812212" y="3972560"/>
            <a:ext cx="3189630" cy="3189630"/>
          </a:xfrm>
          <a:custGeom>
            <a:avLst/>
            <a:gdLst>
              <a:gd name="connsiteX0" fmla="*/ 2019300 w 4038600"/>
              <a:gd name="connsiteY0" fmla="*/ 0 h 4038600"/>
              <a:gd name="connsiteX1" fmla="*/ 4038600 w 4038600"/>
              <a:gd name="connsiteY1" fmla="*/ 2019300 h 4038600"/>
              <a:gd name="connsiteX2" fmla="*/ 2019300 w 4038600"/>
              <a:gd name="connsiteY2" fmla="*/ 4038600 h 4038600"/>
              <a:gd name="connsiteX3" fmla="*/ 0 w 4038600"/>
              <a:gd name="connsiteY3" fmla="*/ 2019300 h 4038600"/>
              <a:gd name="connsiteX4" fmla="*/ 2019300 w 4038600"/>
              <a:gd name="connsiteY4" fmla="*/ 0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8600" h="4038600">
                <a:moveTo>
                  <a:pt x="2019300" y="0"/>
                </a:moveTo>
                <a:cubicBezTo>
                  <a:pt x="3134529" y="0"/>
                  <a:pt x="4038600" y="904071"/>
                  <a:pt x="4038600" y="2019300"/>
                </a:cubicBezTo>
                <a:cubicBezTo>
                  <a:pt x="4038600" y="3134529"/>
                  <a:pt x="3134529" y="4038600"/>
                  <a:pt x="2019300" y="4038600"/>
                </a:cubicBezTo>
                <a:cubicBezTo>
                  <a:pt x="904071" y="4038600"/>
                  <a:pt x="0" y="3134529"/>
                  <a:pt x="0" y="2019300"/>
                </a:cubicBezTo>
                <a:cubicBezTo>
                  <a:pt x="0" y="904071"/>
                  <a:pt x="904071" y="0"/>
                  <a:pt x="2019300" y="0"/>
                </a:cubicBezTo>
                <a:close/>
              </a:path>
            </a:pathLst>
          </a:custGeom>
          <a:solidFill>
            <a:schemeClr val="bg1"/>
          </a:solidFill>
        </p:spPr>
        <p:txBody>
          <a:bodyPr wrap="square" lIns="0" tIns="0" rIns="0" bIns="0" anchor="ctr" anchorCtr="0">
            <a:noAutofit/>
          </a:bodyPr>
          <a:lstStyle>
            <a:lvl1pPr marL="0" indent="0" algn="ctr">
              <a:buFontTx/>
              <a:buNone/>
              <a:defRPr sz="24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15" name="Picture Placeholder 11"/>
          <p:cNvSpPr>
            <a:spLocks noGrp="1"/>
          </p:cNvSpPr>
          <p:nvPr>
            <p:ph type="pic" sz="quarter" idx="15"/>
          </p:nvPr>
        </p:nvSpPr>
        <p:spPr>
          <a:xfrm>
            <a:off x="19027236" y="3972560"/>
            <a:ext cx="3189630" cy="3189630"/>
          </a:xfrm>
          <a:custGeom>
            <a:avLst/>
            <a:gdLst>
              <a:gd name="connsiteX0" fmla="*/ 2019300 w 4038600"/>
              <a:gd name="connsiteY0" fmla="*/ 0 h 4038600"/>
              <a:gd name="connsiteX1" fmla="*/ 4038600 w 4038600"/>
              <a:gd name="connsiteY1" fmla="*/ 2019300 h 4038600"/>
              <a:gd name="connsiteX2" fmla="*/ 2019300 w 4038600"/>
              <a:gd name="connsiteY2" fmla="*/ 4038600 h 4038600"/>
              <a:gd name="connsiteX3" fmla="*/ 0 w 4038600"/>
              <a:gd name="connsiteY3" fmla="*/ 2019300 h 4038600"/>
              <a:gd name="connsiteX4" fmla="*/ 2019300 w 4038600"/>
              <a:gd name="connsiteY4" fmla="*/ 0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8600" h="4038600">
                <a:moveTo>
                  <a:pt x="2019300" y="0"/>
                </a:moveTo>
                <a:cubicBezTo>
                  <a:pt x="3134529" y="0"/>
                  <a:pt x="4038600" y="904071"/>
                  <a:pt x="4038600" y="2019300"/>
                </a:cubicBezTo>
                <a:cubicBezTo>
                  <a:pt x="4038600" y="3134529"/>
                  <a:pt x="3134529" y="4038600"/>
                  <a:pt x="2019300" y="4038600"/>
                </a:cubicBezTo>
                <a:cubicBezTo>
                  <a:pt x="904071" y="4038600"/>
                  <a:pt x="0" y="3134529"/>
                  <a:pt x="0" y="2019300"/>
                </a:cubicBezTo>
                <a:cubicBezTo>
                  <a:pt x="0" y="904071"/>
                  <a:pt x="904071" y="0"/>
                  <a:pt x="2019300" y="0"/>
                </a:cubicBezTo>
                <a:close/>
              </a:path>
            </a:pathLst>
          </a:custGeom>
          <a:solidFill>
            <a:schemeClr val="bg1"/>
          </a:solidFill>
        </p:spPr>
        <p:txBody>
          <a:bodyPr wrap="square" lIns="0" tIns="0" rIns="0" bIns="0" anchor="ctr" anchorCtr="0">
            <a:noAutofit/>
          </a:bodyPr>
          <a:lstStyle>
            <a:lvl1pPr marL="0" indent="0" algn="ctr">
              <a:buFontTx/>
              <a:buNone/>
              <a:defRPr sz="24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16" name="Oval 15"/>
          <p:cNvSpPr/>
          <p:nvPr userDrawn="1"/>
        </p:nvSpPr>
        <p:spPr>
          <a:xfrm>
            <a:off x="23050500" y="747183"/>
            <a:ext cx="586317" cy="586317"/>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userDrawn="1"/>
        </p:nvSpPr>
        <p:spPr>
          <a:xfrm>
            <a:off x="22975358" y="871064"/>
            <a:ext cx="736600" cy="338554"/>
          </a:xfrm>
          <a:prstGeom prst="rect">
            <a:avLst/>
          </a:prstGeom>
          <a:noFill/>
        </p:spPr>
        <p:txBody>
          <a:bodyPr wrap="square" lIns="0" tIns="0" rIns="0" bIns="0" rtlCol="0">
            <a:spAutoFit/>
          </a:bodyPr>
          <a:lstStyle/>
          <a:p>
            <a:pPr algn="ctr"/>
            <a:fld id="{ADFD2030-097E-4139-82A5-CA245ACEE337}" type="slidenum">
              <a:rPr lang="en-US" sz="22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22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874035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ur Mission Slide">
    <p:spTree>
      <p:nvGrpSpPr>
        <p:cNvPr id="1" name=""/>
        <p:cNvGrpSpPr/>
        <p:nvPr/>
      </p:nvGrpSpPr>
      <p:grpSpPr>
        <a:xfrm>
          <a:off x="0" y="0"/>
          <a:ext cx="0" cy="0"/>
          <a:chOff x="0" y="0"/>
          <a:chExt cx="0" cy="0"/>
        </a:xfrm>
      </p:grpSpPr>
      <p:sp>
        <p:nvSpPr>
          <p:cNvPr id="6" name="Rounded Rectangle 5"/>
          <p:cNvSpPr/>
          <p:nvPr userDrawn="1"/>
        </p:nvSpPr>
        <p:spPr>
          <a:xfrm>
            <a:off x="2374899" y="3759201"/>
            <a:ext cx="6064980" cy="8623300"/>
          </a:xfrm>
          <a:prstGeom prst="roundRect">
            <a:avLst>
              <a:gd name="adj" fmla="val 4016"/>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userDrawn="1"/>
        </p:nvSpPr>
        <p:spPr>
          <a:xfrm>
            <a:off x="9159510" y="3759201"/>
            <a:ext cx="6064980" cy="8623300"/>
          </a:xfrm>
          <a:prstGeom prst="roundRect">
            <a:avLst>
              <a:gd name="adj" fmla="val 4016"/>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userDrawn="1"/>
        </p:nvSpPr>
        <p:spPr>
          <a:xfrm>
            <a:off x="15944121" y="3759201"/>
            <a:ext cx="6064980" cy="8623300"/>
          </a:xfrm>
          <a:prstGeom prst="roundRect">
            <a:avLst>
              <a:gd name="adj" fmla="val 4016"/>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userDrawn="1"/>
        </p:nvSpPr>
        <p:spPr>
          <a:xfrm>
            <a:off x="3272319" y="4559300"/>
            <a:ext cx="4270140" cy="4270140"/>
          </a:xfrm>
          <a:prstGeom prst="ellipse">
            <a:avLst/>
          </a:prstGeom>
          <a:gradFill>
            <a:gsLst>
              <a:gs pos="0">
                <a:schemeClr val="accent1"/>
              </a:gs>
              <a:gs pos="25000">
                <a:schemeClr val="accent2"/>
              </a:gs>
              <a:gs pos="75000">
                <a:schemeClr val="accent4"/>
              </a:gs>
              <a:gs pos="50000">
                <a:schemeClr val="accent3"/>
              </a:gs>
              <a:gs pos="100000">
                <a:schemeClr val="accent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userDrawn="1"/>
        </p:nvSpPr>
        <p:spPr>
          <a:xfrm>
            <a:off x="10056930" y="4559300"/>
            <a:ext cx="4270140" cy="4270140"/>
          </a:xfrm>
          <a:prstGeom prst="ellipse">
            <a:avLst/>
          </a:prstGeom>
          <a:gradFill>
            <a:gsLst>
              <a:gs pos="0">
                <a:schemeClr val="accent1"/>
              </a:gs>
              <a:gs pos="25000">
                <a:schemeClr val="accent2"/>
              </a:gs>
              <a:gs pos="75000">
                <a:schemeClr val="accent4"/>
              </a:gs>
              <a:gs pos="50000">
                <a:schemeClr val="accent3"/>
              </a:gs>
              <a:gs pos="100000">
                <a:schemeClr val="accent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userDrawn="1"/>
        </p:nvSpPr>
        <p:spPr>
          <a:xfrm>
            <a:off x="16841541" y="4559300"/>
            <a:ext cx="4270140" cy="4270140"/>
          </a:xfrm>
          <a:prstGeom prst="ellipse">
            <a:avLst/>
          </a:prstGeom>
          <a:gradFill>
            <a:gsLst>
              <a:gs pos="0">
                <a:schemeClr val="accent1"/>
              </a:gs>
              <a:gs pos="25000">
                <a:schemeClr val="accent2"/>
              </a:gs>
              <a:gs pos="75000">
                <a:schemeClr val="accent4"/>
              </a:gs>
              <a:gs pos="50000">
                <a:schemeClr val="accent3"/>
              </a:gs>
              <a:gs pos="100000">
                <a:schemeClr val="accent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icture Placeholder 11"/>
          <p:cNvSpPr>
            <a:spLocks noGrp="1"/>
          </p:cNvSpPr>
          <p:nvPr>
            <p:ph type="pic" sz="quarter" idx="11"/>
          </p:nvPr>
        </p:nvSpPr>
        <p:spPr>
          <a:xfrm>
            <a:off x="3419773" y="4706754"/>
            <a:ext cx="3975232" cy="3975232"/>
          </a:xfrm>
          <a:custGeom>
            <a:avLst/>
            <a:gdLst>
              <a:gd name="connsiteX0" fmla="*/ 2019300 w 4038600"/>
              <a:gd name="connsiteY0" fmla="*/ 0 h 4038600"/>
              <a:gd name="connsiteX1" fmla="*/ 4038600 w 4038600"/>
              <a:gd name="connsiteY1" fmla="*/ 2019300 h 4038600"/>
              <a:gd name="connsiteX2" fmla="*/ 2019300 w 4038600"/>
              <a:gd name="connsiteY2" fmla="*/ 4038600 h 4038600"/>
              <a:gd name="connsiteX3" fmla="*/ 0 w 4038600"/>
              <a:gd name="connsiteY3" fmla="*/ 2019300 h 4038600"/>
              <a:gd name="connsiteX4" fmla="*/ 2019300 w 4038600"/>
              <a:gd name="connsiteY4" fmla="*/ 0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8600" h="4038600">
                <a:moveTo>
                  <a:pt x="2019300" y="0"/>
                </a:moveTo>
                <a:cubicBezTo>
                  <a:pt x="3134529" y="0"/>
                  <a:pt x="4038600" y="904071"/>
                  <a:pt x="4038600" y="2019300"/>
                </a:cubicBezTo>
                <a:cubicBezTo>
                  <a:pt x="4038600" y="3134529"/>
                  <a:pt x="3134529" y="4038600"/>
                  <a:pt x="2019300" y="4038600"/>
                </a:cubicBezTo>
                <a:cubicBezTo>
                  <a:pt x="904071" y="4038600"/>
                  <a:pt x="0" y="3134529"/>
                  <a:pt x="0" y="2019300"/>
                </a:cubicBezTo>
                <a:cubicBezTo>
                  <a:pt x="0" y="904071"/>
                  <a:pt x="904071" y="0"/>
                  <a:pt x="2019300" y="0"/>
                </a:cubicBezTo>
                <a:close/>
              </a:path>
            </a:pathLst>
          </a:custGeom>
          <a:solidFill>
            <a:schemeClr val="bg1"/>
          </a:solidFill>
        </p:spPr>
        <p:txBody>
          <a:bodyPr wrap="square" lIns="0" tIns="0" rIns="0" bIns="0" anchor="ctr" anchorCtr="0">
            <a:noAutofit/>
          </a:bodyPr>
          <a:lstStyle>
            <a:lvl1pPr marL="0" indent="0" algn="ctr">
              <a:buFontTx/>
              <a:buNone/>
              <a:defRPr sz="24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16" name="Picture Placeholder 11"/>
          <p:cNvSpPr>
            <a:spLocks noGrp="1"/>
          </p:cNvSpPr>
          <p:nvPr>
            <p:ph type="pic" sz="quarter" idx="12"/>
          </p:nvPr>
        </p:nvSpPr>
        <p:spPr>
          <a:xfrm>
            <a:off x="10204384" y="4706754"/>
            <a:ext cx="3975232" cy="3975232"/>
          </a:xfrm>
          <a:custGeom>
            <a:avLst/>
            <a:gdLst>
              <a:gd name="connsiteX0" fmla="*/ 2019300 w 4038600"/>
              <a:gd name="connsiteY0" fmla="*/ 0 h 4038600"/>
              <a:gd name="connsiteX1" fmla="*/ 4038600 w 4038600"/>
              <a:gd name="connsiteY1" fmla="*/ 2019300 h 4038600"/>
              <a:gd name="connsiteX2" fmla="*/ 2019300 w 4038600"/>
              <a:gd name="connsiteY2" fmla="*/ 4038600 h 4038600"/>
              <a:gd name="connsiteX3" fmla="*/ 0 w 4038600"/>
              <a:gd name="connsiteY3" fmla="*/ 2019300 h 4038600"/>
              <a:gd name="connsiteX4" fmla="*/ 2019300 w 4038600"/>
              <a:gd name="connsiteY4" fmla="*/ 0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8600" h="4038600">
                <a:moveTo>
                  <a:pt x="2019300" y="0"/>
                </a:moveTo>
                <a:cubicBezTo>
                  <a:pt x="3134529" y="0"/>
                  <a:pt x="4038600" y="904071"/>
                  <a:pt x="4038600" y="2019300"/>
                </a:cubicBezTo>
                <a:cubicBezTo>
                  <a:pt x="4038600" y="3134529"/>
                  <a:pt x="3134529" y="4038600"/>
                  <a:pt x="2019300" y="4038600"/>
                </a:cubicBezTo>
                <a:cubicBezTo>
                  <a:pt x="904071" y="4038600"/>
                  <a:pt x="0" y="3134529"/>
                  <a:pt x="0" y="2019300"/>
                </a:cubicBezTo>
                <a:cubicBezTo>
                  <a:pt x="0" y="904071"/>
                  <a:pt x="904071" y="0"/>
                  <a:pt x="2019300" y="0"/>
                </a:cubicBezTo>
                <a:close/>
              </a:path>
            </a:pathLst>
          </a:custGeom>
          <a:solidFill>
            <a:schemeClr val="bg1"/>
          </a:solidFill>
        </p:spPr>
        <p:txBody>
          <a:bodyPr wrap="square" lIns="0" tIns="0" rIns="0" bIns="0" anchor="ctr" anchorCtr="0">
            <a:noAutofit/>
          </a:bodyPr>
          <a:lstStyle>
            <a:lvl1pPr marL="0" indent="0" algn="ctr">
              <a:buFontTx/>
              <a:buNone/>
              <a:defRPr sz="24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17" name="Picture Placeholder 11"/>
          <p:cNvSpPr>
            <a:spLocks noGrp="1"/>
          </p:cNvSpPr>
          <p:nvPr>
            <p:ph type="pic" sz="quarter" idx="13"/>
          </p:nvPr>
        </p:nvSpPr>
        <p:spPr>
          <a:xfrm>
            <a:off x="16988995" y="4706754"/>
            <a:ext cx="3975232" cy="3975232"/>
          </a:xfrm>
          <a:custGeom>
            <a:avLst/>
            <a:gdLst>
              <a:gd name="connsiteX0" fmla="*/ 2019300 w 4038600"/>
              <a:gd name="connsiteY0" fmla="*/ 0 h 4038600"/>
              <a:gd name="connsiteX1" fmla="*/ 4038600 w 4038600"/>
              <a:gd name="connsiteY1" fmla="*/ 2019300 h 4038600"/>
              <a:gd name="connsiteX2" fmla="*/ 2019300 w 4038600"/>
              <a:gd name="connsiteY2" fmla="*/ 4038600 h 4038600"/>
              <a:gd name="connsiteX3" fmla="*/ 0 w 4038600"/>
              <a:gd name="connsiteY3" fmla="*/ 2019300 h 4038600"/>
              <a:gd name="connsiteX4" fmla="*/ 2019300 w 4038600"/>
              <a:gd name="connsiteY4" fmla="*/ 0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8600" h="4038600">
                <a:moveTo>
                  <a:pt x="2019300" y="0"/>
                </a:moveTo>
                <a:cubicBezTo>
                  <a:pt x="3134529" y="0"/>
                  <a:pt x="4038600" y="904071"/>
                  <a:pt x="4038600" y="2019300"/>
                </a:cubicBezTo>
                <a:cubicBezTo>
                  <a:pt x="4038600" y="3134529"/>
                  <a:pt x="3134529" y="4038600"/>
                  <a:pt x="2019300" y="4038600"/>
                </a:cubicBezTo>
                <a:cubicBezTo>
                  <a:pt x="904071" y="4038600"/>
                  <a:pt x="0" y="3134529"/>
                  <a:pt x="0" y="2019300"/>
                </a:cubicBezTo>
                <a:cubicBezTo>
                  <a:pt x="0" y="904071"/>
                  <a:pt x="904071" y="0"/>
                  <a:pt x="2019300" y="0"/>
                </a:cubicBezTo>
                <a:close/>
              </a:path>
            </a:pathLst>
          </a:custGeom>
          <a:solidFill>
            <a:schemeClr val="bg1"/>
          </a:solidFill>
        </p:spPr>
        <p:txBody>
          <a:bodyPr wrap="square" lIns="0" tIns="0" rIns="0" bIns="0" anchor="ctr" anchorCtr="0">
            <a:noAutofit/>
          </a:bodyPr>
          <a:lstStyle>
            <a:lvl1pPr marL="0" indent="0" algn="ctr">
              <a:buFontTx/>
              <a:buNone/>
              <a:defRPr sz="24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13" name="Oval 12"/>
          <p:cNvSpPr/>
          <p:nvPr userDrawn="1"/>
        </p:nvSpPr>
        <p:spPr>
          <a:xfrm>
            <a:off x="23050500" y="747183"/>
            <a:ext cx="586317" cy="586317"/>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userDrawn="1"/>
        </p:nvSpPr>
        <p:spPr>
          <a:xfrm>
            <a:off x="22975358" y="871064"/>
            <a:ext cx="736600" cy="338554"/>
          </a:xfrm>
          <a:prstGeom prst="rect">
            <a:avLst/>
          </a:prstGeom>
          <a:noFill/>
        </p:spPr>
        <p:txBody>
          <a:bodyPr wrap="square" lIns="0" tIns="0" rIns="0" bIns="0" rtlCol="0">
            <a:spAutoFit/>
          </a:bodyPr>
          <a:lstStyle/>
          <a:p>
            <a:pPr algn="ctr"/>
            <a:fld id="{ADFD2030-097E-4139-82A5-CA245ACEE337}" type="slidenum">
              <a:rPr lang="en-US" sz="22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22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44443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ur Services Slide 01">
    <p:spTree>
      <p:nvGrpSpPr>
        <p:cNvPr id="1" name=""/>
        <p:cNvGrpSpPr/>
        <p:nvPr/>
      </p:nvGrpSpPr>
      <p:grpSpPr>
        <a:xfrm>
          <a:off x="0" y="0"/>
          <a:ext cx="0" cy="0"/>
          <a:chOff x="0" y="0"/>
          <a:chExt cx="0" cy="0"/>
        </a:xfrm>
      </p:grpSpPr>
      <p:sp>
        <p:nvSpPr>
          <p:cNvPr id="13" name="Oval 12"/>
          <p:cNvSpPr/>
          <p:nvPr userDrawn="1"/>
        </p:nvSpPr>
        <p:spPr>
          <a:xfrm>
            <a:off x="23050500" y="747183"/>
            <a:ext cx="586317" cy="586317"/>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userDrawn="1"/>
        </p:nvSpPr>
        <p:spPr>
          <a:xfrm>
            <a:off x="22975358" y="871064"/>
            <a:ext cx="736600" cy="338554"/>
          </a:xfrm>
          <a:prstGeom prst="rect">
            <a:avLst/>
          </a:prstGeom>
          <a:noFill/>
        </p:spPr>
        <p:txBody>
          <a:bodyPr wrap="square" lIns="0" tIns="0" rIns="0" bIns="0" rtlCol="0">
            <a:spAutoFit/>
          </a:bodyPr>
          <a:lstStyle/>
          <a:p>
            <a:pPr algn="ctr"/>
            <a:fld id="{ADFD2030-097E-4139-82A5-CA245ACEE337}" type="slidenum">
              <a:rPr lang="en-US" sz="22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22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Picture Placeholder 8"/>
          <p:cNvSpPr>
            <a:spLocks noGrp="1"/>
          </p:cNvSpPr>
          <p:nvPr>
            <p:ph type="pic" sz="quarter" idx="15"/>
          </p:nvPr>
        </p:nvSpPr>
        <p:spPr>
          <a:xfrm>
            <a:off x="1333500" y="3780734"/>
            <a:ext cx="10322693" cy="5436704"/>
          </a:xfrm>
          <a:custGeom>
            <a:avLst/>
            <a:gdLst>
              <a:gd name="connsiteX0" fmla="*/ 0 w 9937474"/>
              <a:gd name="connsiteY0" fmla="*/ 0 h 5436704"/>
              <a:gd name="connsiteX1" fmla="*/ 9937474 w 9937474"/>
              <a:gd name="connsiteY1" fmla="*/ 0 h 5436704"/>
              <a:gd name="connsiteX2" fmla="*/ 9937474 w 9937474"/>
              <a:gd name="connsiteY2" fmla="*/ 5436704 h 5436704"/>
              <a:gd name="connsiteX3" fmla="*/ 0 w 9937474"/>
              <a:gd name="connsiteY3" fmla="*/ 5436704 h 5436704"/>
            </a:gdLst>
            <a:ahLst/>
            <a:cxnLst>
              <a:cxn ang="0">
                <a:pos x="connsiteX0" y="connsiteY0"/>
              </a:cxn>
              <a:cxn ang="0">
                <a:pos x="connsiteX1" y="connsiteY1"/>
              </a:cxn>
              <a:cxn ang="0">
                <a:pos x="connsiteX2" y="connsiteY2"/>
              </a:cxn>
              <a:cxn ang="0">
                <a:pos x="connsiteX3" y="connsiteY3"/>
              </a:cxn>
            </a:cxnLst>
            <a:rect l="l" t="t" r="r" b="b"/>
            <a:pathLst>
              <a:path w="9937474" h="5436704">
                <a:moveTo>
                  <a:pt x="0" y="0"/>
                </a:moveTo>
                <a:lnTo>
                  <a:pt x="9937474" y="0"/>
                </a:lnTo>
                <a:lnTo>
                  <a:pt x="9937474" y="5436704"/>
                </a:lnTo>
                <a:lnTo>
                  <a:pt x="0" y="5436704"/>
                </a:lnTo>
                <a:close/>
              </a:path>
            </a:pathLst>
          </a:custGeom>
        </p:spPr>
        <p:txBody>
          <a:bodyPr wrap="square" lIns="0" tIns="0" rIns="0" bIns="0" anchor="ctr" anchorCtr="0">
            <a:noAutofit/>
          </a:bodyPr>
          <a:lstStyle>
            <a:lvl1pPr marL="0" indent="0" algn="ctr">
              <a:buFontTx/>
              <a:buNone/>
              <a:defRPr sz="22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
        <p:nvSpPr>
          <p:cNvPr id="10" name="Picture Placeholder 9"/>
          <p:cNvSpPr>
            <a:spLocks noGrp="1"/>
          </p:cNvSpPr>
          <p:nvPr>
            <p:ph type="pic" sz="quarter" idx="16"/>
          </p:nvPr>
        </p:nvSpPr>
        <p:spPr>
          <a:xfrm>
            <a:off x="12727805" y="3780734"/>
            <a:ext cx="10322695" cy="5436704"/>
          </a:xfrm>
          <a:custGeom>
            <a:avLst/>
            <a:gdLst>
              <a:gd name="connsiteX0" fmla="*/ 0 w 9937474"/>
              <a:gd name="connsiteY0" fmla="*/ 0 h 5436704"/>
              <a:gd name="connsiteX1" fmla="*/ 9937474 w 9937474"/>
              <a:gd name="connsiteY1" fmla="*/ 0 h 5436704"/>
              <a:gd name="connsiteX2" fmla="*/ 9937474 w 9937474"/>
              <a:gd name="connsiteY2" fmla="*/ 5436704 h 5436704"/>
              <a:gd name="connsiteX3" fmla="*/ 0 w 9937474"/>
              <a:gd name="connsiteY3" fmla="*/ 5436704 h 5436704"/>
            </a:gdLst>
            <a:ahLst/>
            <a:cxnLst>
              <a:cxn ang="0">
                <a:pos x="connsiteX0" y="connsiteY0"/>
              </a:cxn>
              <a:cxn ang="0">
                <a:pos x="connsiteX1" y="connsiteY1"/>
              </a:cxn>
              <a:cxn ang="0">
                <a:pos x="connsiteX2" y="connsiteY2"/>
              </a:cxn>
              <a:cxn ang="0">
                <a:pos x="connsiteX3" y="connsiteY3"/>
              </a:cxn>
            </a:cxnLst>
            <a:rect l="l" t="t" r="r" b="b"/>
            <a:pathLst>
              <a:path w="9937474" h="5436704">
                <a:moveTo>
                  <a:pt x="0" y="0"/>
                </a:moveTo>
                <a:lnTo>
                  <a:pt x="9937474" y="0"/>
                </a:lnTo>
                <a:lnTo>
                  <a:pt x="9937474" y="5436704"/>
                </a:lnTo>
                <a:lnTo>
                  <a:pt x="0" y="5436704"/>
                </a:lnTo>
                <a:close/>
              </a:path>
            </a:pathLst>
          </a:custGeom>
        </p:spPr>
        <p:txBody>
          <a:bodyPr wrap="square" lIns="0" tIns="0" rIns="0" bIns="0" anchor="ctr" anchorCtr="0">
            <a:noAutofit/>
          </a:bodyPr>
          <a:lstStyle>
            <a:lvl1pPr marL="0" indent="0" algn="ctr">
              <a:buFontTx/>
              <a:buNone/>
              <a:defRPr sz="22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Tree>
    <p:extLst>
      <p:ext uri="{BB962C8B-B14F-4D97-AF65-F5344CB8AC3E}">
        <p14:creationId xmlns:p14="http://schemas.microsoft.com/office/powerpoint/2010/main" val="21734769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5570719"/>
      </p:ext>
    </p:extLst>
  </p:cSld>
  <p:clrMap bg1="lt1" tx1="dk1" bg2="lt2" tx2="dk2" accent1="accent1" accent2="accent2" accent3="accent3" accent4="accent4" accent5="accent5" accent6="accent6" hlink="hlink" folHlink="folHlink"/>
  <p:sldLayoutIdLst>
    <p:sldLayoutId id="2147483685" r:id="rId1"/>
    <p:sldLayoutId id="2147483710" r:id="rId2"/>
    <p:sldLayoutId id="2147483711" r:id="rId3"/>
    <p:sldLayoutId id="2147483712" r:id="rId4"/>
    <p:sldLayoutId id="2147483713" r:id="rId5"/>
    <p:sldLayoutId id="2147483702" r:id="rId6"/>
    <p:sldLayoutId id="2147483709" r:id="rId7"/>
    <p:sldLayoutId id="2147483708" r:id="rId8"/>
    <p:sldLayoutId id="2147483721" r:id="rId9"/>
    <p:sldLayoutId id="2147483720" r:id="rId10"/>
    <p:sldLayoutId id="2147483719" r:id="rId11"/>
    <p:sldLayoutId id="2147483714" r:id="rId12"/>
    <p:sldLayoutId id="2147483715" r:id="rId13"/>
    <p:sldLayoutId id="2147483716" r:id="rId14"/>
    <p:sldLayoutId id="2147483717" r:id="rId15"/>
    <p:sldLayoutId id="2147483718" r:id="rId16"/>
    <p:sldLayoutId id="2147483690" r:id="rId17"/>
    <p:sldLayoutId id="2147483698" r:id="rId18"/>
    <p:sldLayoutId id="2147483691" r:id="rId19"/>
    <p:sldLayoutId id="2147483722" r:id="rId20"/>
    <p:sldLayoutId id="2147483723" r:id="rId21"/>
    <p:sldLayoutId id="2147483724" r:id="rId22"/>
    <p:sldLayoutId id="2147483725" r:id="rId23"/>
    <p:sldLayoutId id="2147483695" r:id="rId24"/>
    <p:sldLayoutId id="2147483696" r:id="rId25"/>
    <p:sldLayoutId id="2147483701" r:id="rId26"/>
    <p:sldLayoutId id="2147483704" r:id="rId27"/>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6.png"/><Relationship Id="rId5" Type="http://schemas.openxmlformats.org/officeDocument/2006/relationships/image" Target="../media/image14.pn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0.m4a"/><Relationship Id="rId1" Type="http://schemas.openxmlformats.org/officeDocument/2006/relationships/audio" Target="NULL" TargetMode="Externa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Layout" Target="../diagrams/layout1.xml"/><Relationship Id="rId7" Type="http://schemas.openxmlformats.org/officeDocument/2006/relationships/image" Target="../media/image4.jp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6.png"/><Relationship Id="rId5" Type="http://schemas.openxmlformats.org/officeDocument/2006/relationships/hyperlink" Target="https://finance.yahoo.com/quote/NIO/history?period1=1565124664&amp;period2=1596747064&amp;interval=1mo&amp;filter=history&amp;frequency=1mo" TargetMode="External"/><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6.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6.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6.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20164E9-23A2-475C-958E-D4FCFA53AB20}"/>
              </a:ext>
            </a:extLst>
          </p:cNvPr>
          <p:cNvSpPr/>
          <p:nvPr/>
        </p:nvSpPr>
        <p:spPr>
          <a:xfrm>
            <a:off x="-576991" y="-1299411"/>
            <a:ext cx="24881477" cy="161383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TIME SERIES ANALYSIS</a:t>
            </a:r>
          </a:p>
          <a:p>
            <a:pPr algn="ctr"/>
            <a:r>
              <a:rPr lang="en-US" sz="5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HARRISBURG UNIVERSITY OF SCIENCE AND TECHNOLOGY</a:t>
            </a:r>
          </a:p>
          <a:p>
            <a:pPr algn="ctr"/>
            <a:endParaRPr lang="en-US" dirty="0"/>
          </a:p>
        </p:txBody>
      </p:sp>
      <p:sp>
        <p:nvSpPr>
          <p:cNvPr id="12" name="TextBox 11">
            <a:extLst>
              <a:ext uri="{FF2B5EF4-FFF2-40B4-BE49-F238E27FC236}">
                <a16:creationId xmlns:a16="http://schemas.microsoft.com/office/drawing/2014/main" id="{2E1A4E4B-9EB2-4018-B334-84112FF2B06F}"/>
              </a:ext>
            </a:extLst>
          </p:cNvPr>
          <p:cNvSpPr txBox="1"/>
          <p:nvPr/>
        </p:nvSpPr>
        <p:spPr>
          <a:xfrm>
            <a:off x="497476" y="473057"/>
            <a:ext cx="22160065" cy="2462213"/>
          </a:xfrm>
          <a:prstGeom prst="rect">
            <a:avLst/>
          </a:prstGeom>
          <a:noFill/>
        </p:spPr>
        <p:txBody>
          <a:bodyPr wrap="square" lIns="0" tIns="0" rIns="0" bIns="0" rtlCol="0">
            <a:spAutoFit/>
          </a:bodyPr>
          <a:lstStyle/>
          <a:p>
            <a:pPr algn="ctr"/>
            <a:r>
              <a:rPr lang="en-US" sz="8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Time series Analysis and Forecasting method of Tesla and Volkswagen stock price</a:t>
            </a:r>
          </a:p>
        </p:txBody>
      </p:sp>
      <p:sp>
        <p:nvSpPr>
          <p:cNvPr id="13" name="TextBox 12">
            <a:extLst>
              <a:ext uri="{FF2B5EF4-FFF2-40B4-BE49-F238E27FC236}">
                <a16:creationId xmlns:a16="http://schemas.microsoft.com/office/drawing/2014/main" id="{9F87C762-DB99-4517-BF60-B9C14754FEC2}"/>
              </a:ext>
            </a:extLst>
          </p:cNvPr>
          <p:cNvSpPr txBox="1"/>
          <p:nvPr/>
        </p:nvSpPr>
        <p:spPr>
          <a:xfrm>
            <a:off x="1333499" y="6760326"/>
            <a:ext cx="22160065" cy="1064389"/>
          </a:xfrm>
          <a:prstGeom prst="rect">
            <a:avLst/>
          </a:prstGeom>
          <a:noFill/>
        </p:spPr>
        <p:txBody>
          <a:bodyPr wrap="square" lIns="0" tIns="0" rIns="0" bIns="0" rtlCol="0">
            <a:spAutoFit/>
          </a:bodyPr>
          <a:lstStyle/>
          <a:p>
            <a:pPr algn="ctr"/>
            <a:endParaRPr lang="en-US" sz="66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4368951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7A51769-9EC1-4FF5-A4F8-AD12259E6067}"/>
              </a:ext>
            </a:extLst>
          </p:cNvPr>
          <p:cNvSpPr txBox="1"/>
          <p:nvPr/>
        </p:nvSpPr>
        <p:spPr>
          <a:xfrm>
            <a:off x="529389" y="426461"/>
            <a:ext cx="22186232" cy="1015663"/>
          </a:xfrm>
          <a:prstGeom prst="rect">
            <a:avLst/>
          </a:prstGeom>
          <a:solidFill>
            <a:schemeClr val="accent1"/>
          </a:solidFill>
        </p:spPr>
        <p:txBody>
          <a:bodyPr wrap="square" rtlCol="0">
            <a:spAutoFit/>
          </a:bodyPr>
          <a:lstStyle/>
          <a:p>
            <a:pPr algn="ctr"/>
            <a:r>
              <a:rPr lang="en-US" sz="6000" b="1" dirty="0">
                <a:solidFill>
                  <a:schemeClr val="bg1"/>
                </a:solidFill>
              </a:rPr>
              <a:t>REJECT ARIMA MODEL</a:t>
            </a:r>
          </a:p>
        </p:txBody>
      </p:sp>
      <p:sp>
        <p:nvSpPr>
          <p:cNvPr id="5" name="TextBox 4">
            <a:extLst>
              <a:ext uri="{FF2B5EF4-FFF2-40B4-BE49-F238E27FC236}">
                <a16:creationId xmlns:a16="http://schemas.microsoft.com/office/drawing/2014/main" id="{28256C54-7879-4DC4-992A-9114FD00DB00}"/>
              </a:ext>
            </a:extLst>
          </p:cNvPr>
          <p:cNvSpPr txBox="1"/>
          <p:nvPr/>
        </p:nvSpPr>
        <p:spPr>
          <a:xfrm>
            <a:off x="1072698" y="2611363"/>
            <a:ext cx="21847629" cy="8956298"/>
          </a:xfrm>
          <a:prstGeom prst="rect">
            <a:avLst/>
          </a:prstGeom>
          <a:noFill/>
        </p:spPr>
        <p:txBody>
          <a:bodyPr wrap="square" rtlCol="0">
            <a:spAutoFit/>
          </a:bodyPr>
          <a:lstStyle/>
          <a:p>
            <a:pPr marL="571500" indent="-571500">
              <a:buFont typeface="Arial" panose="020B0604020202020204" pitchFamily="34" charset="0"/>
              <a:buChar char="•"/>
            </a:pPr>
            <a:r>
              <a:rPr lang="en-US" b="0" i="0" dirty="0">
                <a:solidFill>
                  <a:srgbClr val="3A3A3A"/>
                </a:solidFill>
                <a:effectLst/>
                <a:latin typeface="Open Sans" panose="020B0606030504020204"/>
              </a:rPr>
              <a:t>The </a:t>
            </a:r>
            <a:r>
              <a:rPr lang="en-US" b="0" i="0" dirty="0" err="1">
                <a:solidFill>
                  <a:srgbClr val="3A3A3A"/>
                </a:solidFill>
                <a:effectLst/>
                <a:latin typeface="Open Sans" panose="020B0606030504020204"/>
              </a:rPr>
              <a:t>Ljung</a:t>
            </a:r>
            <a:r>
              <a:rPr lang="en-US" b="0" i="0" dirty="0">
                <a:solidFill>
                  <a:srgbClr val="3A3A3A"/>
                </a:solidFill>
                <a:effectLst/>
                <a:latin typeface="Open Sans" panose="020B0606030504020204"/>
              </a:rPr>
              <a:t>-Box test is used to check if exists autocorrelation in a time series. </a:t>
            </a:r>
          </a:p>
          <a:p>
            <a:pPr marL="571500" indent="-571500">
              <a:buFont typeface="Arial" panose="020B0604020202020204" pitchFamily="34" charset="0"/>
              <a:buChar char="•"/>
            </a:pPr>
            <a:endParaRPr lang="en-US" b="0" i="0" dirty="0">
              <a:solidFill>
                <a:srgbClr val="3A3A3A"/>
              </a:solidFill>
              <a:effectLst/>
              <a:latin typeface="Open Sans" panose="020B0606030504020204"/>
            </a:endParaRPr>
          </a:p>
          <a:p>
            <a:pPr marL="571500" indent="-571500">
              <a:buFont typeface="Arial" panose="020B0604020202020204" pitchFamily="34" charset="0"/>
              <a:buChar char="•"/>
            </a:pPr>
            <a:r>
              <a:rPr lang="en-US" dirty="0"/>
              <a:t>Box-</a:t>
            </a:r>
            <a:r>
              <a:rPr lang="en-US" dirty="0" err="1"/>
              <a:t>Ljung</a:t>
            </a:r>
            <a:r>
              <a:rPr lang="en-US" dirty="0"/>
              <a:t> test is performed which gives p value-0.4966, which fails to reject Null hypothesis.</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The mean absolute percentage error of the predicted ARIMA model  for Tesla and Volkswagen stock is  calculated.</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The MAPE of Volkswagen is around 109.95 which is too high and not a good model.</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The MAPE of Tesla is around 94.8 which is also too high and is not a good model.</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The residuals of the Predicted ARIMA model seems to have lags.</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Thus we can conclude that this is not a good model to predict the future values of Tesla and Volkswagen stock price.</a:t>
            </a:r>
          </a:p>
          <a:p>
            <a:pPr marL="571500" indent="-571500">
              <a:buFont typeface="Arial" panose="020B0604020202020204" pitchFamily="34" charset="0"/>
              <a:buChar char="•"/>
            </a:pPr>
            <a:endParaRPr lang="en-US" b="0" i="0" dirty="0">
              <a:solidFill>
                <a:srgbClr val="3A3A3A"/>
              </a:solidFill>
              <a:effectLst/>
              <a:latin typeface="Open Sans" panose="020B0606030504020204"/>
            </a:endParaRPr>
          </a:p>
          <a:p>
            <a:pPr marL="571500" indent="-571500">
              <a:buFont typeface="Arial" panose="020B0604020202020204" pitchFamily="34" charset="0"/>
              <a:buChar char="•"/>
            </a:pPr>
            <a:endParaRPr lang="en-US" dirty="0"/>
          </a:p>
        </p:txBody>
      </p:sp>
      <p:pic>
        <p:nvPicPr>
          <p:cNvPr id="2" name="Recorded Sound">
            <a:hlinkClick r:id="" action="ppaction://media"/>
            <a:extLst>
              <a:ext uri="{FF2B5EF4-FFF2-40B4-BE49-F238E27FC236}">
                <a16:creationId xmlns:a16="http://schemas.microsoft.com/office/drawing/2014/main" id="{EC4B91B1-6382-44E3-A128-397AEF6D0D4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988800" y="6654800"/>
            <a:ext cx="406400" cy="406400"/>
          </a:xfrm>
          <a:prstGeom prst="rect">
            <a:avLst/>
          </a:prstGeom>
        </p:spPr>
      </p:pic>
    </p:spTree>
    <p:extLst>
      <p:ext uri="{BB962C8B-B14F-4D97-AF65-F5344CB8AC3E}">
        <p14:creationId xmlns:p14="http://schemas.microsoft.com/office/powerpoint/2010/main" val="35891619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0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7A51769-9EC1-4FF5-A4F8-AD12259E6067}"/>
              </a:ext>
            </a:extLst>
          </p:cNvPr>
          <p:cNvSpPr txBox="1"/>
          <p:nvPr/>
        </p:nvSpPr>
        <p:spPr>
          <a:xfrm>
            <a:off x="529389" y="335021"/>
            <a:ext cx="22186232" cy="1015663"/>
          </a:xfrm>
          <a:prstGeom prst="rect">
            <a:avLst/>
          </a:prstGeom>
          <a:solidFill>
            <a:schemeClr val="accent1"/>
          </a:solidFill>
        </p:spPr>
        <p:txBody>
          <a:bodyPr wrap="square" rtlCol="0">
            <a:spAutoFit/>
          </a:bodyPr>
          <a:lstStyle/>
          <a:p>
            <a:pPr algn="ctr"/>
            <a:r>
              <a:rPr lang="en-US" sz="6000" b="1" dirty="0">
                <a:solidFill>
                  <a:schemeClr val="bg1"/>
                </a:solidFill>
              </a:rPr>
              <a:t>VECTOR AUTO REGRESSION MODEL</a:t>
            </a:r>
          </a:p>
        </p:txBody>
      </p:sp>
      <p:sp>
        <p:nvSpPr>
          <p:cNvPr id="5" name="TextBox 4">
            <a:extLst>
              <a:ext uri="{FF2B5EF4-FFF2-40B4-BE49-F238E27FC236}">
                <a16:creationId xmlns:a16="http://schemas.microsoft.com/office/drawing/2014/main" id="{28256C54-7879-4DC4-992A-9114FD00DB00}"/>
              </a:ext>
            </a:extLst>
          </p:cNvPr>
          <p:cNvSpPr txBox="1"/>
          <p:nvPr/>
        </p:nvSpPr>
        <p:spPr>
          <a:xfrm>
            <a:off x="1020447" y="1984346"/>
            <a:ext cx="21847629" cy="2862322"/>
          </a:xfrm>
          <a:prstGeom prst="rect">
            <a:avLst/>
          </a:prstGeom>
          <a:noFill/>
        </p:spPr>
        <p:txBody>
          <a:bodyPr wrap="square" rtlCol="0">
            <a:spAutoFit/>
          </a:bodyPr>
          <a:lstStyle/>
          <a:p>
            <a:pPr marL="571500" indent="-571500">
              <a:buFont typeface="Arial" panose="020B0604020202020204" pitchFamily="34" charset="0"/>
              <a:buChar char="•"/>
            </a:pPr>
            <a:r>
              <a:rPr lang="en-US" dirty="0"/>
              <a:t>The VAR model is implemented  to forecast the 12 months ahead values.</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The ACF and PACF of the  residuals of the predicted  values doesn’t have any autocorrelation</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The predicted values is plotted to predict the future values.</a:t>
            </a:r>
          </a:p>
        </p:txBody>
      </p:sp>
      <p:pic>
        <p:nvPicPr>
          <p:cNvPr id="2" name="Picture 1">
            <a:extLst>
              <a:ext uri="{FF2B5EF4-FFF2-40B4-BE49-F238E27FC236}">
                <a16:creationId xmlns:a16="http://schemas.microsoft.com/office/drawing/2014/main" id="{828E7B5F-0EE4-4418-A838-F8A0911FFFA4}"/>
              </a:ext>
            </a:extLst>
          </p:cNvPr>
          <p:cNvPicPr>
            <a:picLocks noChangeAspect="1"/>
          </p:cNvPicPr>
          <p:nvPr/>
        </p:nvPicPr>
        <p:blipFill>
          <a:blip r:embed="rId5"/>
          <a:stretch>
            <a:fillRect/>
          </a:stretch>
        </p:blipFill>
        <p:spPr>
          <a:xfrm>
            <a:off x="1619794" y="4846668"/>
            <a:ext cx="18353315" cy="8307962"/>
          </a:xfrm>
          <a:prstGeom prst="rect">
            <a:avLst/>
          </a:prstGeom>
        </p:spPr>
      </p:pic>
      <p:pic>
        <p:nvPicPr>
          <p:cNvPr id="3" name="Recorded Sound">
            <a:hlinkClick r:id="" action="ppaction://media"/>
            <a:extLst>
              <a:ext uri="{FF2B5EF4-FFF2-40B4-BE49-F238E27FC236}">
                <a16:creationId xmlns:a16="http://schemas.microsoft.com/office/drawing/2014/main" id="{7DBE4F37-1926-439A-A07D-737C4D2458C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988800" y="6746240"/>
            <a:ext cx="406400" cy="406400"/>
          </a:xfrm>
          <a:prstGeom prst="rect">
            <a:avLst/>
          </a:prstGeom>
        </p:spPr>
      </p:pic>
    </p:spTree>
    <p:extLst>
      <p:ext uri="{BB962C8B-B14F-4D97-AF65-F5344CB8AC3E}">
        <p14:creationId xmlns:p14="http://schemas.microsoft.com/office/powerpoint/2010/main" val="33086985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04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2E11AF-0E73-498B-8394-578DEF2CF767}"/>
              </a:ext>
            </a:extLst>
          </p:cNvPr>
          <p:cNvSpPr txBox="1"/>
          <p:nvPr/>
        </p:nvSpPr>
        <p:spPr>
          <a:xfrm>
            <a:off x="529389" y="335021"/>
            <a:ext cx="22186232" cy="1015663"/>
          </a:xfrm>
          <a:prstGeom prst="rect">
            <a:avLst/>
          </a:prstGeom>
          <a:solidFill>
            <a:schemeClr val="accent1"/>
          </a:solidFill>
        </p:spPr>
        <p:txBody>
          <a:bodyPr wrap="square" rtlCol="0">
            <a:spAutoFit/>
          </a:bodyPr>
          <a:lstStyle/>
          <a:p>
            <a:pPr algn="ctr"/>
            <a:r>
              <a:rPr lang="en-US" sz="6000" b="1" dirty="0">
                <a:solidFill>
                  <a:schemeClr val="bg1"/>
                </a:solidFill>
              </a:rPr>
              <a:t>CONCLUSION</a:t>
            </a:r>
          </a:p>
        </p:txBody>
      </p:sp>
      <p:sp>
        <p:nvSpPr>
          <p:cNvPr id="5" name="TextBox 4">
            <a:extLst>
              <a:ext uri="{FF2B5EF4-FFF2-40B4-BE49-F238E27FC236}">
                <a16:creationId xmlns:a16="http://schemas.microsoft.com/office/drawing/2014/main" id="{5A97659F-C060-4100-868A-EDB72734D7E8}"/>
              </a:ext>
            </a:extLst>
          </p:cNvPr>
          <p:cNvSpPr txBox="1"/>
          <p:nvPr/>
        </p:nvSpPr>
        <p:spPr>
          <a:xfrm>
            <a:off x="1020447" y="1984346"/>
            <a:ext cx="21847629" cy="11849398"/>
          </a:xfrm>
          <a:prstGeom prst="rect">
            <a:avLst/>
          </a:prstGeom>
          <a:noFill/>
        </p:spPr>
        <p:txBody>
          <a:bodyPr wrap="square" rtlCol="0">
            <a:spAutoFit/>
          </a:bodyPr>
          <a:lstStyle/>
          <a:p>
            <a:pPr marL="571500" indent="-571500">
              <a:buFont typeface="Arial" panose="020B0604020202020204" pitchFamily="34" charset="0"/>
              <a:buChar char="•"/>
            </a:pPr>
            <a:endParaRPr lang="en-US" dirty="0"/>
          </a:p>
          <a:p>
            <a:pPr marL="0" marR="0">
              <a:spcBef>
                <a:spcPts val="0"/>
              </a:spcBef>
              <a:spcAft>
                <a:spcPts val="800"/>
              </a:spcAft>
            </a:pPr>
            <a:r>
              <a:rPr lang="en-US" dirty="0">
                <a:effectLst/>
                <a:latin typeface="Arial" panose="020B0604020202020204" pitchFamily="34" charset="0"/>
                <a:ea typeface="Calibri" panose="020F0502020204030204" pitchFamily="34" charset="0"/>
                <a:cs typeface="Times New Roman" panose="02020603050405020304" pitchFamily="18" charset="0"/>
              </a:rPr>
              <a:t>From the above graph we can see that for the year 2021 the value of stock price of Tesla is predicted to have up and down trend.</a:t>
            </a:r>
          </a:p>
          <a:p>
            <a:pPr marL="0" marR="0">
              <a:spcBef>
                <a:spcPts val="0"/>
              </a:spcBef>
              <a:spcAft>
                <a:spcPts val="800"/>
              </a:spcAft>
            </a:pPr>
            <a:endParaRPr lang="en-US" dirty="0">
              <a:effectLst/>
              <a:latin typeface="Arial" panose="020B0604020202020204" pitchFamily="34" charset="0"/>
              <a:ea typeface="Calibri" panose="020F0502020204030204" pitchFamily="34" charset="0"/>
              <a:cs typeface="Times New Roman" panose="02020603050405020304" pitchFamily="18" charset="0"/>
            </a:endParaRPr>
          </a:p>
          <a:p>
            <a:pPr marL="0" marR="0">
              <a:spcBef>
                <a:spcPts val="0"/>
              </a:spcBef>
              <a:spcAft>
                <a:spcPts val="800"/>
              </a:spcAft>
            </a:pPr>
            <a:r>
              <a:rPr lang="en-US" dirty="0">
                <a:latin typeface="Arial" panose="020B0604020202020204" pitchFamily="34" charset="0"/>
                <a:ea typeface="Calibri" panose="020F0502020204030204" pitchFamily="34" charset="0"/>
                <a:cs typeface="Times New Roman" panose="02020603050405020304" pitchFamily="18" charset="0"/>
              </a:rPr>
              <a:t>T</a:t>
            </a:r>
            <a:r>
              <a:rPr lang="en-US" dirty="0">
                <a:effectLst/>
                <a:latin typeface="Arial" panose="020B0604020202020204" pitchFamily="34" charset="0"/>
                <a:ea typeface="Calibri" panose="020F0502020204030204" pitchFamily="34" charset="0"/>
                <a:cs typeface="Times New Roman" panose="02020603050405020304" pitchFamily="18" charset="0"/>
              </a:rPr>
              <a:t>he first few month is predicted the price will fall down  and then the next few months the  price is likely to go upward trend, I suggest that end of 2020 is predicted good time to invest in Tesla stock.</a:t>
            </a:r>
          </a:p>
          <a:p>
            <a:pPr marL="0" marR="0">
              <a:spcBef>
                <a:spcPts val="0"/>
              </a:spcBef>
              <a:spcAft>
                <a:spcPts val="800"/>
              </a:spcAft>
            </a:pPr>
            <a:endParaRPr lang="en-US" dirty="0">
              <a:latin typeface="Arial" panose="020B0604020202020204" pitchFamily="34" charset="0"/>
              <a:ea typeface="Calibri" panose="020F0502020204030204" pitchFamily="34" charset="0"/>
              <a:cs typeface="Times New Roman" panose="02020603050405020304" pitchFamily="18" charset="0"/>
            </a:endParaRPr>
          </a:p>
          <a:p>
            <a:pPr marL="0" marR="0">
              <a:spcBef>
                <a:spcPts val="0"/>
              </a:spcBef>
              <a:spcAft>
                <a:spcPts val="800"/>
              </a:spcAft>
            </a:pPr>
            <a:r>
              <a:rPr lang="en-US" dirty="0">
                <a:latin typeface="Arial" panose="020B0604020202020204" pitchFamily="34" charset="0"/>
                <a:ea typeface="Calibri" panose="020F0502020204030204" pitchFamily="34" charset="0"/>
                <a:cs typeface="Times New Roman" panose="02020603050405020304" pitchFamily="18" charset="0"/>
              </a:rPr>
              <a:t>T</a:t>
            </a:r>
            <a:r>
              <a:rPr lang="en-US" dirty="0">
                <a:effectLst/>
                <a:latin typeface="Arial" panose="020B0604020202020204" pitchFamily="34" charset="0"/>
                <a:ea typeface="Calibri" panose="020F0502020204030204" pitchFamily="34" charset="0"/>
                <a:cs typeface="Times New Roman" panose="02020603050405020304" pitchFamily="18" charset="0"/>
              </a:rPr>
              <a:t>he value of stock price of Volkswagen is predicted to have  slight up  and down trend  the first few month is predicted the price will increase and then the next few months the  price is likely to go downward trend and remain the same.</a:t>
            </a:r>
          </a:p>
          <a:p>
            <a:pPr marL="0" marR="0">
              <a:spcBef>
                <a:spcPts val="0"/>
              </a:spcBef>
              <a:spcAft>
                <a:spcPts val="800"/>
              </a:spcAft>
            </a:pPr>
            <a:endParaRPr lang="en-US" dirty="0">
              <a:latin typeface="Arial" panose="020B0604020202020204" pitchFamily="34" charset="0"/>
              <a:ea typeface="Calibri" panose="020F0502020204030204" pitchFamily="34" charset="0"/>
              <a:cs typeface="Times New Roman" panose="02020603050405020304" pitchFamily="18" charset="0"/>
            </a:endParaRPr>
          </a:p>
          <a:p>
            <a:pPr marL="0" marR="0">
              <a:spcBef>
                <a:spcPts val="0"/>
              </a:spcBef>
              <a:spcAft>
                <a:spcPts val="800"/>
              </a:spcAft>
            </a:pPr>
            <a:r>
              <a:rPr lang="en-US" dirty="0">
                <a:effectLst/>
                <a:latin typeface="Arial" panose="020B0604020202020204" pitchFamily="34" charset="0"/>
                <a:ea typeface="Calibri" panose="020F0502020204030204" pitchFamily="34" charset="0"/>
                <a:cs typeface="Times New Roman" panose="02020603050405020304" pitchFamily="18" charset="0"/>
              </a:rPr>
              <a:t> I suggest that the next year is not a good time to invest in Volkswagen stock.</a:t>
            </a:r>
          </a:p>
          <a:p>
            <a:pPr marL="0" marR="0">
              <a:spcBef>
                <a:spcPts val="0"/>
              </a:spcBef>
              <a:spcAft>
                <a:spcPts val="800"/>
              </a:spcAft>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800"/>
              </a:spcAft>
            </a:pPr>
            <a:r>
              <a:rPr lang="en-US" dirty="0">
                <a:effectLst/>
                <a:latin typeface="Arial" panose="020B0604020202020204" pitchFamily="34" charset="0"/>
                <a:ea typeface="Calibri" panose="020F0502020204030204" pitchFamily="34" charset="0"/>
                <a:cs typeface="Times New Roman" panose="02020603050405020304" pitchFamily="18" charset="0"/>
              </a:rPr>
              <a:t>From this analysis we can predict that Tesla stock value seems to go higher than Volkswagen Stock price, and for my data VAR seems to best fit compare to Linear Regression and ARIMA model.</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800"/>
              </a:spcAft>
            </a:pPr>
            <a:r>
              <a:rPr lang="en-US" spc="-5" dirty="0">
                <a:solidFill>
                  <a:srgbClr val="292929"/>
                </a:solidFill>
                <a:effectLst/>
                <a:latin typeface="Arial" panose="020B0604020202020204" pitchFamily="34" charset="0"/>
                <a:ea typeface="Calibri" panose="020F0502020204030204" pitchFamily="34" charset="0"/>
                <a:cs typeface="Times New Roman" panose="02020603050405020304" pitchFamily="18" charset="0"/>
              </a:rPr>
              <a:t>For the future work, we will try to  model it using more different approach like SARIMA, TBATS model etc.</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800"/>
              </a:spcAft>
            </a:pPr>
            <a:endParaRPr lang="en-US" dirty="0">
              <a:effectLst/>
              <a:latin typeface="Arial" panose="020B0604020202020204" pitchFamily="34" charset="0"/>
              <a:ea typeface="Calibri" panose="020F0502020204030204" pitchFamily="34" charset="0"/>
              <a:cs typeface="Times New Roman" panose="02020603050405020304" pitchFamily="18" charset="0"/>
            </a:endParaRPr>
          </a:p>
          <a:p>
            <a:pPr marL="0" marR="0">
              <a:spcBef>
                <a:spcPts val="0"/>
              </a:spcBef>
              <a:spcAft>
                <a:spcPts val="800"/>
              </a:spcAft>
            </a:pPr>
            <a:endParaRPr lang="en-US" dirty="0">
              <a:latin typeface="Arial" panose="020B0604020202020204" pitchFamily="34" charset="0"/>
              <a:ea typeface="Calibri" panose="020F0502020204030204" pitchFamily="34" charset="0"/>
              <a:cs typeface="Times New Roman" panose="02020603050405020304" pitchFamily="18" charset="0"/>
            </a:endParaRPr>
          </a:p>
          <a:p>
            <a:pPr marL="0" marR="0">
              <a:spcBef>
                <a:spcPts val="0"/>
              </a:spcBef>
              <a:spcAft>
                <a:spcPts val="800"/>
              </a:spcAft>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Recorded Sound">
            <a:hlinkClick r:id="" action="ppaction://media"/>
            <a:extLst>
              <a:ext uri="{FF2B5EF4-FFF2-40B4-BE49-F238E27FC236}">
                <a16:creationId xmlns:a16="http://schemas.microsoft.com/office/drawing/2014/main" id="{0E8F6648-46A9-48AD-BD4A-8AFCA9E4C72F}"/>
              </a:ext>
            </a:extLst>
          </p:cNvPr>
          <p:cNvPicPr>
            <a:picLocks noChangeAspect="1"/>
          </p:cNvPicPr>
          <p:nvPr>
            <a:audioFile r:link="rId1"/>
            <p:extLst>
              <p:ext uri="{DAA4B4D4-6D71-4841-9C94-3DE7FCFB9230}">
                <p14:media xmlns:p14="http://schemas.microsoft.com/office/powerpoint/2010/main" r:embed="rId2">
                  <p14:trim end="256.3492"/>
                </p14:media>
              </p:ext>
            </p:extLst>
          </p:nvPr>
        </p:nvPicPr>
        <p:blipFill>
          <a:blip r:embed="rId4"/>
          <a:stretch>
            <a:fillRect/>
          </a:stretch>
        </p:blipFill>
        <p:spPr>
          <a:xfrm>
            <a:off x="11988800" y="6654800"/>
            <a:ext cx="406400" cy="406400"/>
          </a:xfrm>
          <a:prstGeom prst="rect">
            <a:avLst/>
          </a:prstGeom>
        </p:spPr>
      </p:pic>
    </p:spTree>
    <p:extLst>
      <p:ext uri="{BB962C8B-B14F-4D97-AF65-F5344CB8AC3E}">
        <p14:creationId xmlns:p14="http://schemas.microsoft.com/office/powerpoint/2010/main" val="28385495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3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338931-728D-4A27-9289-C26EF0D3996C}"/>
              </a:ext>
            </a:extLst>
          </p:cNvPr>
          <p:cNvSpPr txBox="1"/>
          <p:nvPr/>
        </p:nvSpPr>
        <p:spPr>
          <a:xfrm flipH="1">
            <a:off x="5290457" y="4637314"/>
            <a:ext cx="11371218" cy="1323439"/>
          </a:xfrm>
          <a:prstGeom prst="rect">
            <a:avLst/>
          </a:prstGeom>
          <a:noFill/>
        </p:spPr>
        <p:txBody>
          <a:bodyPr wrap="square" rtlCol="0">
            <a:spAutoFit/>
          </a:bodyPr>
          <a:lstStyle/>
          <a:p>
            <a:pPr algn="ctr"/>
            <a:r>
              <a:rPr lang="en-US" sz="8000" b="1" dirty="0">
                <a:solidFill>
                  <a:schemeClr val="bg1"/>
                </a:solidFill>
              </a:rPr>
              <a:t>Thank You</a:t>
            </a:r>
          </a:p>
        </p:txBody>
      </p:sp>
    </p:spTree>
    <p:extLst>
      <p:ext uri="{BB962C8B-B14F-4D97-AF65-F5344CB8AC3E}">
        <p14:creationId xmlns:p14="http://schemas.microsoft.com/office/powerpoint/2010/main" val="21792414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1AD3DBEA-0A65-4998-89E8-903FE6A79F6D}"/>
              </a:ext>
            </a:extLst>
          </p:cNvPr>
          <p:cNvGrpSpPr/>
          <p:nvPr/>
        </p:nvGrpSpPr>
        <p:grpSpPr>
          <a:xfrm>
            <a:off x="8068906" y="4755260"/>
            <a:ext cx="3237912" cy="6361473"/>
            <a:chOff x="4365626" y="10974387"/>
            <a:chExt cx="5297488" cy="8661401"/>
          </a:xfrm>
        </p:grpSpPr>
        <p:sp>
          <p:nvSpPr>
            <p:cNvPr id="114" name="Freeform 12">
              <a:extLst>
                <a:ext uri="{FF2B5EF4-FFF2-40B4-BE49-F238E27FC236}">
                  <a16:creationId xmlns:a16="http://schemas.microsoft.com/office/drawing/2014/main" id="{6A305CA2-0CEE-4F01-B0AB-77CA0390AD88}"/>
                </a:ext>
              </a:extLst>
            </p:cNvPr>
            <p:cNvSpPr>
              <a:spLocks/>
            </p:cNvSpPr>
            <p:nvPr/>
          </p:nvSpPr>
          <p:spPr bwMode="auto">
            <a:xfrm>
              <a:off x="4365626" y="10974387"/>
              <a:ext cx="5297488" cy="4430713"/>
            </a:xfrm>
            <a:custGeom>
              <a:avLst/>
              <a:gdLst>
                <a:gd name="T0" fmla="*/ 0 w 4171"/>
                <a:gd name="T1" fmla="*/ 3410 h 3491"/>
                <a:gd name="T2" fmla="*/ 1994 w 4171"/>
                <a:gd name="T3" fmla="*/ 2644 h 3491"/>
                <a:gd name="T4" fmla="*/ 3234 w 4171"/>
                <a:gd name="T5" fmla="*/ 482 h 3491"/>
                <a:gd name="T6" fmla="*/ 4171 w 4171"/>
                <a:gd name="T7" fmla="*/ 11 h 3491"/>
              </a:gdLst>
              <a:ahLst/>
              <a:cxnLst>
                <a:cxn ang="0">
                  <a:pos x="T0" y="T1"/>
                </a:cxn>
                <a:cxn ang="0">
                  <a:pos x="T2" y="T3"/>
                </a:cxn>
                <a:cxn ang="0">
                  <a:pos x="T4" y="T5"/>
                </a:cxn>
                <a:cxn ang="0">
                  <a:pos x="T6" y="T7"/>
                </a:cxn>
              </a:cxnLst>
              <a:rect l="0" t="0" r="r" b="b"/>
              <a:pathLst>
                <a:path w="4171" h="3491">
                  <a:moveTo>
                    <a:pt x="0" y="3410"/>
                  </a:moveTo>
                  <a:cubicBezTo>
                    <a:pt x="0" y="3410"/>
                    <a:pt x="1461" y="3491"/>
                    <a:pt x="1994" y="2644"/>
                  </a:cubicBezTo>
                  <a:cubicBezTo>
                    <a:pt x="2344" y="2088"/>
                    <a:pt x="2910" y="1021"/>
                    <a:pt x="3234" y="482"/>
                  </a:cubicBezTo>
                  <a:cubicBezTo>
                    <a:pt x="3524" y="0"/>
                    <a:pt x="4171" y="11"/>
                    <a:pt x="4171" y="11"/>
                  </a:cubicBezTo>
                </a:path>
              </a:pathLst>
            </a:custGeom>
            <a:noFill/>
            <a:ln w="12700" cap="flat">
              <a:solidFill>
                <a:schemeClr val="tx2"/>
              </a:solidFill>
              <a:prstDash val="solid"/>
              <a:miter lim="800000"/>
              <a:headEnd w="lg" len="lg"/>
              <a:tailEnd type="triangle" w="lg" len="lg"/>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Freeform 13">
              <a:extLst>
                <a:ext uri="{FF2B5EF4-FFF2-40B4-BE49-F238E27FC236}">
                  <a16:creationId xmlns:a16="http://schemas.microsoft.com/office/drawing/2014/main" id="{EB5092CE-567F-4A42-87FA-FD432F2CED0E}"/>
                </a:ext>
              </a:extLst>
            </p:cNvPr>
            <p:cNvSpPr>
              <a:spLocks/>
            </p:cNvSpPr>
            <p:nvPr/>
          </p:nvSpPr>
          <p:spPr bwMode="auto">
            <a:xfrm>
              <a:off x="4365626" y="15205075"/>
              <a:ext cx="5297488" cy="4430713"/>
            </a:xfrm>
            <a:custGeom>
              <a:avLst/>
              <a:gdLst>
                <a:gd name="T0" fmla="*/ 0 w 4171"/>
                <a:gd name="T1" fmla="*/ 81 h 3491"/>
                <a:gd name="T2" fmla="*/ 1994 w 4171"/>
                <a:gd name="T3" fmla="*/ 847 h 3491"/>
                <a:gd name="T4" fmla="*/ 3234 w 4171"/>
                <a:gd name="T5" fmla="*/ 3009 h 3491"/>
                <a:gd name="T6" fmla="*/ 4171 w 4171"/>
                <a:gd name="T7" fmla="*/ 3480 h 3491"/>
              </a:gdLst>
              <a:ahLst/>
              <a:cxnLst>
                <a:cxn ang="0">
                  <a:pos x="T0" y="T1"/>
                </a:cxn>
                <a:cxn ang="0">
                  <a:pos x="T2" y="T3"/>
                </a:cxn>
                <a:cxn ang="0">
                  <a:pos x="T4" y="T5"/>
                </a:cxn>
                <a:cxn ang="0">
                  <a:pos x="T6" y="T7"/>
                </a:cxn>
              </a:cxnLst>
              <a:rect l="0" t="0" r="r" b="b"/>
              <a:pathLst>
                <a:path w="4171" h="3491">
                  <a:moveTo>
                    <a:pt x="0" y="81"/>
                  </a:moveTo>
                  <a:cubicBezTo>
                    <a:pt x="0" y="81"/>
                    <a:pt x="1461" y="0"/>
                    <a:pt x="1994" y="847"/>
                  </a:cubicBezTo>
                  <a:cubicBezTo>
                    <a:pt x="2344" y="1403"/>
                    <a:pt x="2910" y="2470"/>
                    <a:pt x="3234" y="3009"/>
                  </a:cubicBezTo>
                  <a:cubicBezTo>
                    <a:pt x="3524" y="3491"/>
                    <a:pt x="4171" y="3480"/>
                    <a:pt x="4171" y="3480"/>
                  </a:cubicBezTo>
                </a:path>
              </a:pathLst>
            </a:custGeom>
            <a:noFill/>
            <a:ln w="12700" cap="flat">
              <a:solidFill>
                <a:schemeClr val="tx2"/>
              </a:solidFill>
              <a:prstDash val="solid"/>
              <a:miter lim="800000"/>
              <a:headEnd w="lg" len="lg"/>
              <a:tailEnd type="triangle" w="lg" len="lg"/>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Freeform 14">
              <a:extLst>
                <a:ext uri="{FF2B5EF4-FFF2-40B4-BE49-F238E27FC236}">
                  <a16:creationId xmlns:a16="http://schemas.microsoft.com/office/drawing/2014/main" id="{99788BEE-CF12-4846-A5A8-0208ED718B88}"/>
                </a:ext>
              </a:extLst>
            </p:cNvPr>
            <p:cNvSpPr>
              <a:spLocks/>
            </p:cNvSpPr>
            <p:nvPr/>
          </p:nvSpPr>
          <p:spPr bwMode="auto">
            <a:xfrm>
              <a:off x="4365626" y="13814425"/>
              <a:ext cx="5297488" cy="1525588"/>
            </a:xfrm>
            <a:custGeom>
              <a:avLst/>
              <a:gdLst>
                <a:gd name="T0" fmla="*/ 0 w 4171"/>
                <a:gd name="T1" fmla="*/ 1174 h 1202"/>
                <a:gd name="T2" fmla="*/ 1953 w 4171"/>
                <a:gd name="T3" fmla="*/ 913 h 1202"/>
                <a:gd name="T4" fmla="*/ 3153 w 4171"/>
                <a:gd name="T5" fmla="*/ 160 h 1202"/>
                <a:gd name="T6" fmla="*/ 4171 w 4171"/>
                <a:gd name="T7" fmla="*/ 16 h 1202"/>
              </a:gdLst>
              <a:ahLst/>
              <a:cxnLst>
                <a:cxn ang="0">
                  <a:pos x="T0" y="T1"/>
                </a:cxn>
                <a:cxn ang="0">
                  <a:pos x="T2" y="T3"/>
                </a:cxn>
                <a:cxn ang="0">
                  <a:pos x="T4" y="T5"/>
                </a:cxn>
                <a:cxn ang="0">
                  <a:pos x="T6" y="T7"/>
                </a:cxn>
              </a:cxnLst>
              <a:rect l="0" t="0" r="r" b="b"/>
              <a:pathLst>
                <a:path w="4171" h="1202">
                  <a:moveTo>
                    <a:pt x="0" y="1174"/>
                  </a:moveTo>
                  <a:cubicBezTo>
                    <a:pt x="0" y="1174"/>
                    <a:pt x="1420" y="1202"/>
                    <a:pt x="1953" y="913"/>
                  </a:cubicBezTo>
                  <a:cubicBezTo>
                    <a:pt x="2304" y="724"/>
                    <a:pt x="2792" y="323"/>
                    <a:pt x="3153" y="160"/>
                  </a:cubicBezTo>
                  <a:cubicBezTo>
                    <a:pt x="3508" y="0"/>
                    <a:pt x="4171" y="16"/>
                    <a:pt x="4171" y="16"/>
                  </a:cubicBezTo>
                </a:path>
              </a:pathLst>
            </a:custGeom>
            <a:noFill/>
            <a:ln w="12700" cap="flat">
              <a:solidFill>
                <a:schemeClr val="tx2"/>
              </a:solidFill>
              <a:prstDash val="solid"/>
              <a:miter lim="800000"/>
              <a:headEnd w="lg" len="lg"/>
              <a:tailEnd type="triangle" w="lg" len="lg"/>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Freeform 15">
              <a:extLst>
                <a:ext uri="{FF2B5EF4-FFF2-40B4-BE49-F238E27FC236}">
                  <a16:creationId xmlns:a16="http://schemas.microsoft.com/office/drawing/2014/main" id="{8E6EF6F8-6189-4BB0-B2C3-24A9FD5505BD}"/>
                </a:ext>
              </a:extLst>
            </p:cNvPr>
            <p:cNvSpPr>
              <a:spLocks/>
            </p:cNvSpPr>
            <p:nvPr/>
          </p:nvSpPr>
          <p:spPr bwMode="auto">
            <a:xfrm>
              <a:off x="4365626" y="15270163"/>
              <a:ext cx="5297488" cy="1527175"/>
            </a:xfrm>
            <a:custGeom>
              <a:avLst/>
              <a:gdLst>
                <a:gd name="T0" fmla="*/ 0 w 4171"/>
                <a:gd name="T1" fmla="*/ 28 h 1202"/>
                <a:gd name="T2" fmla="*/ 1953 w 4171"/>
                <a:gd name="T3" fmla="*/ 288 h 1202"/>
                <a:gd name="T4" fmla="*/ 3153 w 4171"/>
                <a:gd name="T5" fmla="*/ 1041 h 1202"/>
                <a:gd name="T6" fmla="*/ 4171 w 4171"/>
                <a:gd name="T7" fmla="*/ 1185 h 1202"/>
              </a:gdLst>
              <a:ahLst/>
              <a:cxnLst>
                <a:cxn ang="0">
                  <a:pos x="T0" y="T1"/>
                </a:cxn>
                <a:cxn ang="0">
                  <a:pos x="T2" y="T3"/>
                </a:cxn>
                <a:cxn ang="0">
                  <a:pos x="T4" y="T5"/>
                </a:cxn>
                <a:cxn ang="0">
                  <a:pos x="T6" y="T7"/>
                </a:cxn>
              </a:cxnLst>
              <a:rect l="0" t="0" r="r" b="b"/>
              <a:pathLst>
                <a:path w="4171" h="1202">
                  <a:moveTo>
                    <a:pt x="0" y="28"/>
                  </a:moveTo>
                  <a:cubicBezTo>
                    <a:pt x="0" y="28"/>
                    <a:pt x="1420" y="0"/>
                    <a:pt x="1953" y="288"/>
                  </a:cubicBezTo>
                  <a:cubicBezTo>
                    <a:pt x="2304" y="478"/>
                    <a:pt x="2792" y="879"/>
                    <a:pt x="3153" y="1041"/>
                  </a:cubicBezTo>
                  <a:cubicBezTo>
                    <a:pt x="3508" y="1202"/>
                    <a:pt x="4171" y="1185"/>
                    <a:pt x="4171" y="1185"/>
                  </a:cubicBezTo>
                </a:path>
              </a:pathLst>
            </a:custGeom>
            <a:noFill/>
            <a:ln w="12700" cap="flat">
              <a:solidFill>
                <a:schemeClr val="tx2"/>
              </a:solidFill>
              <a:prstDash val="solid"/>
              <a:miter lim="800000"/>
              <a:headEnd w="lg" len="lg"/>
              <a:tailEnd type="triangle" w="lg" len="lg"/>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8" name="Oval 117">
            <a:extLst>
              <a:ext uri="{FF2B5EF4-FFF2-40B4-BE49-F238E27FC236}">
                <a16:creationId xmlns:a16="http://schemas.microsoft.com/office/drawing/2014/main" id="{9CA0EE76-D230-46CC-ABFE-0664CBB5B19B}"/>
              </a:ext>
            </a:extLst>
          </p:cNvPr>
          <p:cNvSpPr/>
          <p:nvPr/>
        </p:nvSpPr>
        <p:spPr>
          <a:xfrm>
            <a:off x="862244" y="6201497"/>
            <a:ext cx="3192193" cy="3285701"/>
          </a:xfrm>
          <a:prstGeom prst="ellipse">
            <a:avLst/>
          </a:prstGeom>
          <a:gradFill>
            <a:gsLst>
              <a:gs pos="0">
                <a:schemeClr val="accent1"/>
              </a:gs>
              <a:gs pos="25000">
                <a:schemeClr val="accent2"/>
              </a:gs>
              <a:gs pos="75000">
                <a:schemeClr val="accent4"/>
              </a:gs>
              <a:gs pos="50000">
                <a:schemeClr val="accent3"/>
              </a:gs>
              <a:gs pos="100000">
                <a:schemeClr val="accent5"/>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TextBox 118">
            <a:extLst>
              <a:ext uri="{FF2B5EF4-FFF2-40B4-BE49-F238E27FC236}">
                <a16:creationId xmlns:a16="http://schemas.microsoft.com/office/drawing/2014/main" id="{661E518C-69FC-43B9-AB78-E3DD6BCD4473}"/>
              </a:ext>
            </a:extLst>
          </p:cNvPr>
          <p:cNvSpPr txBox="1"/>
          <p:nvPr/>
        </p:nvSpPr>
        <p:spPr>
          <a:xfrm>
            <a:off x="1333500" y="1194152"/>
            <a:ext cx="21717000" cy="984885"/>
          </a:xfrm>
          <a:prstGeom prst="rect">
            <a:avLst/>
          </a:prstGeom>
          <a:noFill/>
        </p:spPr>
        <p:txBody>
          <a:bodyPr wrap="square" lIns="0" tIns="0" rIns="0" bIns="0" rtlCol="0">
            <a:spAutoFit/>
          </a:bodyPr>
          <a:lstStyle/>
          <a:p>
            <a:pPr algn="ctr"/>
            <a:r>
              <a:rPr lang="en-US" sz="6400" b="1" dirty="0">
                <a:solidFill>
                  <a:schemeClr val="tx2"/>
                </a:solidFill>
                <a:latin typeface="Open Sans" panose="020B0606030504020204" pitchFamily="34" charset="0"/>
                <a:ea typeface="Open Sans" panose="020B0606030504020204" pitchFamily="34" charset="0"/>
                <a:cs typeface="Open Sans" panose="020B0606030504020204" pitchFamily="34" charset="0"/>
              </a:rPr>
              <a:t>Table of content</a:t>
            </a:r>
          </a:p>
        </p:txBody>
      </p:sp>
      <p:sp>
        <p:nvSpPr>
          <p:cNvPr id="121" name="TextBox 120">
            <a:extLst>
              <a:ext uri="{FF2B5EF4-FFF2-40B4-BE49-F238E27FC236}">
                <a16:creationId xmlns:a16="http://schemas.microsoft.com/office/drawing/2014/main" id="{50B7DBF8-6BF4-4D31-AC15-9D804F6CE557}"/>
              </a:ext>
            </a:extLst>
          </p:cNvPr>
          <p:cNvSpPr txBox="1"/>
          <p:nvPr/>
        </p:nvSpPr>
        <p:spPr>
          <a:xfrm>
            <a:off x="3196991" y="7462306"/>
            <a:ext cx="3705640" cy="338554"/>
          </a:xfrm>
          <a:prstGeom prst="rect">
            <a:avLst/>
          </a:prstGeom>
          <a:noFill/>
        </p:spPr>
        <p:txBody>
          <a:bodyPr wrap="square" lIns="0" tIns="0" rIns="0" bIns="0" rtlCol="0">
            <a:spAutoFit/>
          </a:bodyPr>
          <a:lstStyle/>
          <a:p>
            <a:pPr algn="ctr">
              <a:spcAft>
                <a:spcPts val="2400"/>
              </a:spcAft>
            </a:pPr>
            <a:r>
              <a:rPr lang="en-US" sz="2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 </a:t>
            </a:r>
          </a:p>
        </p:txBody>
      </p:sp>
      <p:sp>
        <p:nvSpPr>
          <p:cNvPr id="122" name="TextBox 121">
            <a:extLst>
              <a:ext uri="{FF2B5EF4-FFF2-40B4-BE49-F238E27FC236}">
                <a16:creationId xmlns:a16="http://schemas.microsoft.com/office/drawing/2014/main" id="{836CEBDA-1915-4B06-AF41-DA9E54C5D593}"/>
              </a:ext>
            </a:extLst>
          </p:cNvPr>
          <p:cNvSpPr txBox="1"/>
          <p:nvPr/>
        </p:nvSpPr>
        <p:spPr>
          <a:xfrm>
            <a:off x="1970491" y="7607429"/>
            <a:ext cx="3705640" cy="553998"/>
          </a:xfrm>
          <a:prstGeom prst="rect">
            <a:avLst/>
          </a:prstGeom>
          <a:noFill/>
        </p:spPr>
        <p:txBody>
          <a:bodyPr wrap="square" lIns="0" tIns="0" rIns="0" bIns="0" rtlCol="0">
            <a:spAutoFit/>
          </a:bodyPr>
          <a:lstStyle/>
          <a:p>
            <a:pPr algn="ctr"/>
            <a:endPar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3" name="Rounded Rectangle 5">
            <a:extLst>
              <a:ext uri="{FF2B5EF4-FFF2-40B4-BE49-F238E27FC236}">
                <a16:creationId xmlns:a16="http://schemas.microsoft.com/office/drawing/2014/main" id="{24C6E4E3-FD67-4973-8D7F-21C84E42B97D}"/>
              </a:ext>
            </a:extLst>
          </p:cNvPr>
          <p:cNvSpPr/>
          <p:nvPr/>
        </p:nvSpPr>
        <p:spPr>
          <a:xfrm>
            <a:off x="11632031" y="3759296"/>
            <a:ext cx="1623392" cy="8358910"/>
          </a:xfrm>
          <a:prstGeom prst="roundRect">
            <a:avLst>
              <a:gd name="adj" fmla="val 50000"/>
            </a:avLst>
          </a:prstGeom>
          <a:solidFill>
            <a:schemeClr val="accent6"/>
          </a:solidFill>
          <a:ln w="12700">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0351BFB3-FC9C-4225-93D6-15A75422C347}"/>
              </a:ext>
            </a:extLst>
          </p:cNvPr>
          <p:cNvSpPr/>
          <p:nvPr/>
        </p:nvSpPr>
        <p:spPr>
          <a:xfrm>
            <a:off x="11782760" y="4104271"/>
            <a:ext cx="1321936" cy="132193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BC93C217-B49B-4752-AB05-E14D27F3F4D5}"/>
              </a:ext>
            </a:extLst>
          </p:cNvPr>
          <p:cNvSpPr txBox="1"/>
          <p:nvPr/>
        </p:nvSpPr>
        <p:spPr>
          <a:xfrm>
            <a:off x="11863945" y="4488239"/>
            <a:ext cx="1159564" cy="553998"/>
          </a:xfrm>
          <a:prstGeom prst="rect">
            <a:avLst/>
          </a:prstGeom>
          <a:noFill/>
        </p:spPr>
        <p:txBody>
          <a:bodyPr wrap="square" lIns="0" tIns="0" rIns="0" bIns="0" rtlCol="0">
            <a:spAutoFit/>
          </a:bodyPr>
          <a:lstStyle/>
          <a:p>
            <a:pPr algn="ctr"/>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126" name="Oval 125">
            <a:extLst>
              <a:ext uri="{FF2B5EF4-FFF2-40B4-BE49-F238E27FC236}">
                <a16:creationId xmlns:a16="http://schemas.microsoft.com/office/drawing/2014/main" id="{1376704C-D8B6-4079-A346-F400995E2F45}"/>
              </a:ext>
            </a:extLst>
          </p:cNvPr>
          <p:cNvSpPr/>
          <p:nvPr/>
        </p:nvSpPr>
        <p:spPr>
          <a:xfrm>
            <a:off x="11782760" y="6219947"/>
            <a:ext cx="1321936" cy="132193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TextBox 126">
            <a:extLst>
              <a:ext uri="{FF2B5EF4-FFF2-40B4-BE49-F238E27FC236}">
                <a16:creationId xmlns:a16="http://schemas.microsoft.com/office/drawing/2014/main" id="{F088A0F7-11F2-49D3-96A1-1C21BA6DF271}"/>
              </a:ext>
            </a:extLst>
          </p:cNvPr>
          <p:cNvSpPr txBox="1"/>
          <p:nvPr/>
        </p:nvSpPr>
        <p:spPr>
          <a:xfrm>
            <a:off x="11863945" y="6603915"/>
            <a:ext cx="1159564" cy="553998"/>
          </a:xfrm>
          <a:prstGeom prst="rect">
            <a:avLst/>
          </a:prstGeom>
          <a:noFill/>
        </p:spPr>
        <p:txBody>
          <a:bodyPr wrap="square" lIns="0" tIns="0" rIns="0" bIns="0" rtlCol="0">
            <a:spAutoFit/>
          </a:bodyPr>
          <a:lstStyle/>
          <a:p>
            <a:pPr algn="ctr"/>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128" name="Oval 127">
            <a:extLst>
              <a:ext uri="{FF2B5EF4-FFF2-40B4-BE49-F238E27FC236}">
                <a16:creationId xmlns:a16="http://schemas.microsoft.com/office/drawing/2014/main" id="{BA359C9B-1C33-415D-BDC8-356B1B550D78}"/>
              </a:ext>
            </a:extLst>
          </p:cNvPr>
          <p:cNvSpPr/>
          <p:nvPr/>
        </p:nvSpPr>
        <p:spPr>
          <a:xfrm>
            <a:off x="11782760" y="8335623"/>
            <a:ext cx="1321936" cy="13219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TextBox 128">
            <a:extLst>
              <a:ext uri="{FF2B5EF4-FFF2-40B4-BE49-F238E27FC236}">
                <a16:creationId xmlns:a16="http://schemas.microsoft.com/office/drawing/2014/main" id="{3FA8804F-7F18-44E0-913B-85B6B63000A2}"/>
              </a:ext>
            </a:extLst>
          </p:cNvPr>
          <p:cNvSpPr txBox="1"/>
          <p:nvPr/>
        </p:nvSpPr>
        <p:spPr>
          <a:xfrm>
            <a:off x="11863945" y="8719591"/>
            <a:ext cx="1159564" cy="553998"/>
          </a:xfrm>
          <a:prstGeom prst="rect">
            <a:avLst/>
          </a:prstGeom>
          <a:noFill/>
        </p:spPr>
        <p:txBody>
          <a:bodyPr wrap="square" lIns="0" tIns="0" rIns="0" bIns="0" rtlCol="0">
            <a:spAutoFit/>
          </a:bodyPr>
          <a:lstStyle/>
          <a:p>
            <a:pPr algn="ctr"/>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130" name="Oval 129">
            <a:extLst>
              <a:ext uri="{FF2B5EF4-FFF2-40B4-BE49-F238E27FC236}">
                <a16:creationId xmlns:a16="http://schemas.microsoft.com/office/drawing/2014/main" id="{35140B8C-03C5-4FB8-B264-6F50063ABE3A}"/>
              </a:ext>
            </a:extLst>
          </p:cNvPr>
          <p:cNvSpPr/>
          <p:nvPr/>
        </p:nvSpPr>
        <p:spPr>
          <a:xfrm>
            <a:off x="11782760" y="10451298"/>
            <a:ext cx="1321936" cy="132193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TextBox 130">
            <a:extLst>
              <a:ext uri="{FF2B5EF4-FFF2-40B4-BE49-F238E27FC236}">
                <a16:creationId xmlns:a16="http://schemas.microsoft.com/office/drawing/2014/main" id="{9AF1607E-E1B5-4977-8F1D-07EEB982BCB7}"/>
              </a:ext>
            </a:extLst>
          </p:cNvPr>
          <p:cNvSpPr txBox="1"/>
          <p:nvPr/>
        </p:nvSpPr>
        <p:spPr>
          <a:xfrm>
            <a:off x="11863945" y="10835266"/>
            <a:ext cx="1159564" cy="553998"/>
          </a:xfrm>
          <a:prstGeom prst="rect">
            <a:avLst/>
          </a:prstGeom>
          <a:noFill/>
        </p:spPr>
        <p:txBody>
          <a:bodyPr wrap="square" lIns="0" tIns="0" rIns="0" bIns="0" rtlCol="0">
            <a:spAutoFit/>
          </a:bodyPr>
          <a:lstStyle/>
          <a:p>
            <a:pPr algn="ctr"/>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04</a:t>
            </a:r>
          </a:p>
        </p:txBody>
      </p:sp>
      <p:sp>
        <p:nvSpPr>
          <p:cNvPr id="132" name="TextBox 131">
            <a:extLst>
              <a:ext uri="{FF2B5EF4-FFF2-40B4-BE49-F238E27FC236}">
                <a16:creationId xmlns:a16="http://schemas.microsoft.com/office/drawing/2014/main" id="{FD522E04-1A6F-417B-A66B-FD5ED0B75036}"/>
              </a:ext>
            </a:extLst>
          </p:cNvPr>
          <p:cNvSpPr txBox="1"/>
          <p:nvPr/>
        </p:nvSpPr>
        <p:spPr>
          <a:xfrm>
            <a:off x="15806466" y="4006553"/>
            <a:ext cx="6988864" cy="430887"/>
          </a:xfrm>
          <a:prstGeom prst="rect">
            <a:avLst/>
          </a:prstGeom>
          <a:noFill/>
        </p:spPr>
        <p:txBody>
          <a:bodyPr wrap="square" lIns="0" tIns="0" rIns="0" bIns="0" rtlCol="0">
            <a:spAutoFit/>
          </a:bodyPr>
          <a:lstStyle/>
          <a:p>
            <a:r>
              <a:rPr lang="en-US" sz="2800" b="1" dirty="0">
                <a:solidFill>
                  <a:schemeClr val="tx2"/>
                </a:solidFill>
                <a:latin typeface="Open Sans" panose="020B0606030504020204" pitchFamily="34" charset="0"/>
                <a:ea typeface="Open Sans" panose="020B0606030504020204" pitchFamily="34" charset="0"/>
                <a:cs typeface="Open Sans" panose="020B0606030504020204" pitchFamily="34" charset="0"/>
              </a:rPr>
              <a:t> Data Overview</a:t>
            </a:r>
          </a:p>
        </p:txBody>
      </p:sp>
      <p:sp>
        <p:nvSpPr>
          <p:cNvPr id="133" name="TextBox 132">
            <a:extLst>
              <a:ext uri="{FF2B5EF4-FFF2-40B4-BE49-F238E27FC236}">
                <a16:creationId xmlns:a16="http://schemas.microsoft.com/office/drawing/2014/main" id="{7A65FEE5-0515-416A-A164-473B9D64B82F}"/>
              </a:ext>
            </a:extLst>
          </p:cNvPr>
          <p:cNvSpPr txBox="1"/>
          <p:nvPr/>
        </p:nvSpPr>
        <p:spPr>
          <a:xfrm>
            <a:off x="15806466" y="4619613"/>
            <a:ext cx="6988864" cy="1107996"/>
          </a:xfrm>
          <a:prstGeom prst="rect">
            <a:avLst/>
          </a:prstGeom>
          <a:noFill/>
        </p:spPr>
        <p:txBody>
          <a:bodyPr wrap="square" lIns="0" tIns="0" rIns="0" bIns="0" rtlCol="0">
            <a:spAutoFit/>
          </a:bodyPr>
          <a:lstStyle/>
          <a:p>
            <a:pPr>
              <a:spcAft>
                <a:spcPts val="2400"/>
              </a:spcAft>
            </a:pPr>
            <a:r>
              <a:rPr lang="en-US" sz="2400" dirty="0"/>
              <a:t>The data set is  historical data downloaded from yahoo finance  for both Tesla and Volkswagen from year 2013 July to 2020 July </a:t>
            </a:r>
            <a:endParaRPr lang="en-US" sz="2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34" name="TextBox 133">
            <a:extLst>
              <a:ext uri="{FF2B5EF4-FFF2-40B4-BE49-F238E27FC236}">
                <a16:creationId xmlns:a16="http://schemas.microsoft.com/office/drawing/2014/main" id="{F13EFEF1-DB06-47D3-B77E-BC6956857D63}"/>
              </a:ext>
            </a:extLst>
          </p:cNvPr>
          <p:cNvSpPr txBox="1"/>
          <p:nvPr/>
        </p:nvSpPr>
        <p:spPr>
          <a:xfrm>
            <a:off x="15806466" y="6122229"/>
            <a:ext cx="6988864" cy="430887"/>
          </a:xfrm>
          <a:prstGeom prst="rect">
            <a:avLst/>
          </a:prstGeom>
          <a:noFill/>
        </p:spPr>
        <p:txBody>
          <a:bodyPr wrap="square" lIns="0" tIns="0" rIns="0" bIns="0" rtlCol="0">
            <a:spAutoFit/>
          </a:bodyPr>
          <a:lstStyle/>
          <a:p>
            <a:r>
              <a:rPr lang="en-US" sz="2800" b="1" dirty="0">
                <a:solidFill>
                  <a:schemeClr val="tx2"/>
                </a:solidFill>
                <a:latin typeface="Open Sans" panose="020B0606030504020204" pitchFamily="34" charset="0"/>
                <a:ea typeface="Open Sans" panose="020B0606030504020204" pitchFamily="34" charset="0"/>
                <a:cs typeface="Open Sans" panose="020B0606030504020204" pitchFamily="34" charset="0"/>
              </a:rPr>
              <a:t>Computation and Analysis</a:t>
            </a:r>
          </a:p>
        </p:txBody>
      </p:sp>
      <p:sp>
        <p:nvSpPr>
          <p:cNvPr id="135" name="TextBox 134">
            <a:extLst>
              <a:ext uri="{FF2B5EF4-FFF2-40B4-BE49-F238E27FC236}">
                <a16:creationId xmlns:a16="http://schemas.microsoft.com/office/drawing/2014/main" id="{6D4654C9-5ABD-4859-9EE4-67A634E3FDAC}"/>
              </a:ext>
            </a:extLst>
          </p:cNvPr>
          <p:cNvSpPr txBox="1"/>
          <p:nvPr/>
        </p:nvSpPr>
        <p:spPr>
          <a:xfrm>
            <a:off x="15805878" y="6735289"/>
            <a:ext cx="6988864" cy="1846659"/>
          </a:xfrm>
          <a:prstGeom prst="rect">
            <a:avLst/>
          </a:prstGeom>
          <a:noFill/>
        </p:spPr>
        <p:txBody>
          <a:bodyPr wrap="square" lIns="0" tIns="0" rIns="0" bIns="0" rtlCol="0">
            <a:spAutoFit/>
          </a:bodyPr>
          <a:lstStyle/>
          <a:p>
            <a:pPr lvl="0"/>
            <a:r>
              <a:rPr lang="en-US" sz="2400" dirty="0"/>
              <a:t>Technical approach</a:t>
            </a:r>
          </a:p>
          <a:p>
            <a:pPr lvl="0"/>
            <a:r>
              <a:rPr lang="en-US" sz="2400" dirty="0"/>
              <a:t>Exploratory Analysis </a:t>
            </a:r>
          </a:p>
          <a:p>
            <a:pPr lvl="0"/>
            <a:r>
              <a:rPr lang="en-US" sz="2400" dirty="0"/>
              <a:t>Hypothesis Test.</a:t>
            </a:r>
          </a:p>
          <a:p>
            <a:pPr lvl="0"/>
            <a:r>
              <a:rPr lang="en-US" sz="2400" dirty="0"/>
              <a:t> Different models </a:t>
            </a:r>
          </a:p>
          <a:p>
            <a:endParaRPr lang="en-US" sz="24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36" name="TextBox 135">
            <a:extLst>
              <a:ext uri="{FF2B5EF4-FFF2-40B4-BE49-F238E27FC236}">
                <a16:creationId xmlns:a16="http://schemas.microsoft.com/office/drawing/2014/main" id="{C217A37E-25D1-4E3A-B388-81B15BE987E0}"/>
              </a:ext>
            </a:extLst>
          </p:cNvPr>
          <p:cNvSpPr txBox="1"/>
          <p:nvPr/>
        </p:nvSpPr>
        <p:spPr>
          <a:xfrm>
            <a:off x="15806466" y="8236927"/>
            <a:ext cx="6988864" cy="430887"/>
          </a:xfrm>
          <a:prstGeom prst="rect">
            <a:avLst/>
          </a:prstGeom>
          <a:noFill/>
        </p:spPr>
        <p:txBody>
          <a:bodyPr wrap="square" lIns="0" tIns="0" rIns="0" bIns="0" rtlCol="0">
            <a:spAutoFit/>
          </a:bodyPr>
          <a:lstStyle/>
          <a:p>
            <a:r>
              <a:rPr lang="en-US" sz="2800" b="1" dirty="0">
                <a:solidFill>
                  <a:schemeClr val="tx2"/>
                </a:solidFill>
                <a:latin typeface="Open Sans" panose="020B0606030504020204" pitchFamily="34" charset="0"/>
                <a:ea typeface="Open Sans" panose="020B0606030504020204" pitchFamily="34" charset="0"/>
                <a:cs typeface="Open Sans" panose="020B0606030504020204" pitchFamily="34" charset="0"/>
              </a:rPr>
              <a:t>Research Question</a:t>
            </a:r>
          </a:p>
        </p:txBody>
      </p:sp>
      <p:sp>
        <p:nvSpPr>
          <p:cNvPr id="137" name="TextBox 136">
            <a:extLst>
              <a:ext uri="{FF2B5EF4-FFF2-40B4-BE49-F238E27FC236}">
                <a16:creationId xmlns:a16="http://schemas.microsoft.com/office/drawing/2014/main" id="{9C3DDF9A-BC17-4737-9B46-467DE7D500D8}"/>
              </a:ext>
            </a:extLst>
          </p:cNvPr>
          <p:cNvSpPr txBox="1"/>
          <p:nvPr/>
        </p:nvSpPr>
        <p:spPr>
          <a:xfrm>
            <a:off x="15806466" y="8849987"/>
            <a:ext cx="6988864" cy="1846659"/>
          </a:xfrm>
          <a:prstGeom prst="rect">
            <a:avLst/>
          </a:prstGeom>
          <a:noFill/>
        </p:spPr>
        <p:txBody>
          <a:bodyPr wrap="square" lIns="0" tIns="0" rIns="0" bIns="0" rtlCol="0">
            <a:spAutoFit/>
          </a:bodyPr>
          <a:lstStyle/>
          <a:p>
            <a:pPr lvl="0"/>
            <a:r>
              <a:rPr lang="en-US" sz="2400" dirty="0" err="1"/>
              <a:t>Analyse</a:t>
            </a:r>
            <a:r>
              <a:rPr lang="en-US" sz="2400" dirty="0"/>
              <a:t> and implement various different models </a:t>
            </a:r>
          </a:p>
          <a:p>
            <a:r>
              <a:rPr lang="en-US" sz="2400" dirty="0" err="1"/>
              <a:t>Analyse</a:t>
            </a:r>
            <a:r>
              <a:rPr lang="en-US" sz="2400" dirty="0"/>
              <a:t> the forecasted value  by using the past </a:t>
            </a:r>
            <a:r>
              <a:rPr lang="en-US" sz="2400" dirty="0" err="1"/>
              <a:t>datas</a:t>
            </a:r>
            <a:r>
              <a:rPr lang="en-US" sz="2400" dirty="0"/>
              <a:t>.</a:t>
            </a:r>
          </a:p>
          <a:p>
            <a:r>
              <a:rPr lang="en-US" sz="24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Find the best fit of model</a:t>
            </a:r>
          </a:p>
          <a:p>
            <a:r>
              <a:rPr lang="en-US" sz="24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Predict the future value</a:t>
            </a:r>
          </a:p>
          <a:p>
            <a:endParaRPr lang="en-US" sz="24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38" name="TextBox 137">
            <a:extLst>
              <a:ext uri="{FF2B5EF4-FFF2-40B4-BE49-F238E27FC236}">
                <a16:creationId xmlns:a16="http://schemas.microsoft.com/office/drawing/2014/main" id="{E72580AF-736C-40D1-865C-F0C698F5386F}"/>
              </a:ext>
            </a:extLst>
          </p:cNvPr>
          <p:cNvSpPr txBox="1"/>
          <p:nvPr/>
        </p:nvSpPr>
        <p:spPr>
          <a:xfrm>
            <a:off x="15805878" y="10451298"/>
            <a:ext cx="6988864" cy="430887"/>
          </a:xfrm>
          <a:prstGeom prst="rect">
            <a:avLst/>
          </a:prstGeom>
          <a:noFill/>
        </p:spPr>
        <p:txBody>
          <a:bodyPr wrap="square" lIns="0" tIns="0" rIns="0" bIns="0" rtlCol="0">
            <a:spAutoFit/>
          </a:bodyPr>
          <a:lstStyle/>
          <a:p>
            <a:r>
              <a:rPr lang="en-US" sz="2800" b="1" dirty="0">
                <a:solidFill>
                  <a:schemeClr val="tx2"/>
                </a:solidFill>
                <a:latin typeface="Open Sans" panose="020B0606030504020204" pitchFamily="34" charset="0"/>
                <a:ea typeface="Open Sans" panose="020B0606030504020204" pitchFamily="34" charset="0"/>
                <a:cs typeface="Open Sans" panose="020B0606030504020204" pitchFamily="34" charset="0"/>
              </a:rPr>
              <a:t>Associated Tasks</a:t>
            </a:r>
          </a:p>
        </p:txBody>
      </p:sp>
      <p:sp>
        <p:nvSpPr>
          <p:cNvPr id="140" name="Freeform 34">
            <a:extLst>
              <a:ext uri="{FF2B5EF4-FFF2-40B4-BE49-F238E27FC236}">
                <a16:creationId xmlns:a16="http://schemas.microsoft.com/office/drawing/2014/main" id="{02F28136-AC10-4C4E-81F7-049EDF159E26}"/>
              </a:ext>
            </a:extLst>
          </p:cNvPr>
          <p:cNvSpPr>
            <a:spLocks noEditPoints="1"/>
          </p:cNvSpPr>
          <p:nvPr/>
        </p:nvSpPr>
        <p:spPr bwMode="auto">
          <a:xfrm>
            <a:off x="14631703" y="4062001"/>
            <a:ext cx="777200" cy="777200"/>
          </a:xfrm>
          <a:custGeom>
            <a:avLst/>
            <a:gdLst>
              <a:gd name="T0" fmla="*/ 351 w 353"/>
              <a:gd name="T1" fmla="*/ 171 h 353"/>
              <a:gd name="T2" fmla="*/ 289 w 353"/>
              <a:gd name="T3" fmla="*/ 109 h 353"/>
              <a:gd name="T4" fmla="*/ 289 w 353"/>
              <a:gd name="T5" fmla="*/ 24 h 353"/>
              <a:gd name="T6" fmla="*/ 281 w 353"/>
              <a:gd name="T7" fmla="*/ 16 h 353"/>
              <a:gd name="T8" fmla="*/ 233 w 353"/>
              <a:gd name="T9" fmla="*/ 16 h 353"/>
              <a:gd name="T10" fmla="*/ 225 w 353"/>
              <a:gd name="T11" fmla="*/ 24 h 353"/>
              <a:gd name="T12" fmla="*/ 225 w 353"/>
              <a:gd name="T13" fmla="*/ 45 h 353"/>
              <a:gd name="T14" fmla="*/ 182 w 353"/>
              <a:gd name="T15" fmla="*/ 2 h 353"/>
              <a:gd name="T16" fmla="*/ 177 w 353"/>
              <a:gd name="T17" fmla="*/ 0 h 353"/>
              <a:gd name="T18" fmla="*/ 171 w 353"/>
              <a:gd name="T19" fmla="*/ 2 h 353"/>
              <a:gd name="T20" fmla="*/ 2 w 353"/>
              <a:gd name="T21" fmla="*/ 171 h 353"/>
              <a:gd name="T22" fmla="*/ 0 w 353"/>
              <a:gd name="T23" fmla="*/ 176 h 353"/>
              <a:gd name="T24" fmla="*/ 8 w 353"/>
              <a:gd name="T25" fmla="*/ 184 h 353"/>
              <a:gd name="T26" fmla="*/ 14 w 353"/>
              <a:gd name="T27" fmla="*/ 182 h 353"/>
              <a:gd name="T28" fmla="*/ 48 w 353"/>
              <a:gd name="T29" fmla="*/ 148 h 353"/>
              <a:gd name="T30" fmla="*/ 48 w 353"/>
              <a:gd name="T31" fmla="*/ 345 h 353"/>
              <a:gd name="T32" fmla="*/ 56 w 353"/>
              <a:gd name="T33" fmla="*/ 353 h 353"/>
              <a:gd name="T34" fmla="*/ 297 w 353"/>
              <a:gd name="T35" fmla="*/ 353 h 353"/>
              <a:gd name="T36" fmla="*/ 305 w 353"/>
              <a:gd name="T37" fmla="*/ 345 h 353"/>
              <a:gd name="T38" fmla="*/ 305 w 353"/>
              <a:gd name="T39" fmla="*/ 148 h 353"/>
              <a:gd name="T40" fmla="*/ 339 w 353"/>
              <a:gd name="T41" fmla="*/ 182 h 353"/>
              <a:gd name="T42" fmla="*/ 345 w 353"/>
              <a:gd name="T43" fmla="*/ 184 h 353"/>
              <a:gd name="T44" fmla="*/ 353 w 353"/>
              <a:gd name="T45" fmla="*/ 176 h 353"/>
              <a:gd name="T46" fmla="*/ 351 w 353"/>
              <a:gd name="T47" fmla="*/ 171 h 353"/>
              <a:gd name="T48" fmla="*/ 241 w 353"/>
              <a:gd name="T49" fmla="*/ 32 h 353"/>
              <a:gd name="T50" fmla="*/ 273 w 353"/>
              <a:gd name="T51" fmla="*/ 32 h 353"/>
              <a:gd name="T52" fmla="*/ 273 w 353"/>
              <a:gd name="T53" fmla="*/ 93 h 353"/>
              <a:gd name="T54" fmla="*/ 241 w 353"/>
              <a:gd name="T55" fmla="*/ 61 h 353"/>
              <a:gd name="T56" fmla="*/ 241 w 353"/>
              <a:gd name="T57" fmla="*/ 32 h 353"/>
              <a:gd name="T58" fmla="*/ 128 w 353"/>
              <a:gd name="T59" fmla="*/ 337 h 353"/>
              <a:gd name="T60" fmla="*/ 64 w 353"/>
              <a:gd name="T61" fmla="*/ 337 h 353"/>
              <a:gd name="T62" fmla="*/ 64 w 353"/>
              <a:gd name="T63" fmla="*/ 321 h 353"/>
              <a:gd name="T64" fmla="*/ 128 w 353"/>
              <a:gd name="T65" fmla="*/ 321 h 353"/>
              <a:gd name="T66" fmla="*/ 128 w 353"/>
              <a:gd name="T67" fmla="*/ 337 h 353"/>
              <a:gd name="T68" fmla="*/ 209 w 353"/>
              <a:gd name="T69" fmla="*/ 337 h 353"/>
              <a:gd name="T70" fmla="*/ 144 w 353"/>
              <a:gd name="T71" fmla="*/ 337 h 353"/>
              <a:gd name="T72" fmla="*/ 144 w 353"/>
              <a:gd name="T73" fmla="*/ 208 h 353"/>
              <a:gd name="T74" fmla="*/ 209 w 353"/>
              <a:gd name="T75" fmla="*/ 208 h 353"/>
              <a:gd name="T76" fmla="*/ 209 w 353"/>
              <a:gd name="T77" fmla="*/ 337 h 353"/>
              <a:gd name="T78" fmla="*/ 289 w 353"/>
              <a:gd name="T79" fmla="*/ 337 h 353"/>
              <a:gd name="T80" fmla="*/ 225 w 353"/>
              <a:gd name="T81" fmla="*/ 337 h 353"/>
              <a:gd name="T82" fmla="*/ 225 w 353"/>
              <a:gd name="T83" fmla="*/ 321 h 353"/>
              <a:gd name="T84" fmla="*/ 289 w 353"/>
              <a:gd name="T85" fmla="*/ 321 h 353"/>
              <a:gd name="T86" fmla="*/ 289 w 353"/>
              <a:gd name="T87" fmla="*/ 337 h 353"/>
              <a:gd name="T88" fmla="*/ 289 w 353"/>
              <a:gd name="T89" fmla="*/ 305 h 353"/>
              <a:gd name="T90" fmla="*/ 225 w 353"/>
              <a:gd name="T91" fmla="*/ 305 h 353"/>
              <a:gd name="T92" fmla="*/ 225 w 353"/>
              <a:gd name="T93" fmla="*/ 200 h 353"/>
              <a:gd name="T94" fmla="*/ 217 w 353"/>
              <a:gd name="T95" fmla="*/ 192 h 353"/>
              <a:gd name="T96" fmla="*/ 136 w 353"/>
              <a:gd name="T97" fmla="*/ 192 h 353"/>
              <a:gd name="T98" fmla="*/ 128 w 353"/>
              <a:gd name="T99" fmla="*/ 200 h 353"/>
              <a:gd name="T100" fmla="*/ 128 w 353"/>
              <a:gd name="T101" fmla="*/ 305 h 353"/>
              <a:gd name="T102" fmla="*/ 64 w 353"/>
              <a:gd name="T103" fmla="*/ 305 h 353"/>
              <a:gd name="T104" fmla="*/ 64 w 353"/>
              <a:gd name="T105" fmla="*/ 132 h 353"/>
              <a:gd name="T106" fmla="*/ 177 w 353"/>
              <a:gd name="T107" fmla="*/ 19 h 353"/>
              <a:gd name="T108" fmla="*/ 289 w 353"/>
              <a:gd name="T109" fmla="*/ 132 h 353"/>
              <a:gd name="T110" fmla="*/ 289 w 353"/>
              <a:gd name="T111" fmla="*/ 305 h 353"/>
              <a:gd name="T112" fmla="*/ 185 w 353"/>
              <a:gd name="T113" fmla="*/ 289 h 353"/>
              <a:gd name="T114" fmla="*/ 193 w 353"/>
              <a:gd name="T115" fmla="*/ 281 h 353"/>
              <a:gd name="T116" fmla="*/ 185 w 353"/>
              <a:gd name="T117" fmla="*/ 273 h 353"/>
              <a:gd name="T118" fmla="*/ 177 w 353"/>
              <a:gd name="T119" fmla="*/ 281 h 353"/>
              <a:gd name="T120" fmla="*/ 185 w 353"/>
              <a:gd name="T121" fmla="*/ 28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3" h="353">
                <a:moveTo>
                  <a:pt x="351" y="171"/>
                </a:moveTo>
                <a:cubicBezTo>
                  <a:pt x="289" y="109"/>
                  <a:pt x="289" y="109"/>
                  <a:pt x="289" y="109"/>
                </a:cubicBezTo>
                <a:cubicBezTo>
                  <a:pt x="289" y="24"/>
                  <a:pt x="289" y="24"/>
                  <a:pt x="289" y="24"/>
                </a:cubicBezTo>
                <a:cubicBezTo>
                  <a:pt x="289" y="19"/>
                  <a:pt x="285" y="16"/>
                  <a:pt x="281" y="16"/>
                </a:cubicBezTo>
                <a:cubicBezTo>
                  <a:pt x="233" y="16"/>
                  <a:pt x="233" y="16"/>
                  <a:pt x="233" y="16"/>
                </a:cubicBezTo>
                <a:cubicBezTo>
                  <a:pt x="228" y="16"/>
                  <a:pt x="225" y="19"/>
                  <a:pt x="225" y="24"/>
                </a:cubicBezTo>
                <a:cubicBezTo>
                  <a:pt x="225" y="45"/>
                  <a:pt x="225" y="45"/>
                  <a:pt x="225" y="45"/>
                </a:cubicBezTo>
                <a:cubicBezTo>
                  <a:pt x="182" y="2"/>
                  <a:pt x="182" y="2"/>
                  <a:pt x="182" y="2"/>
                </a:cubicBezTo>
                <a:cubicBezTo>
                  <a:pt x="181" y="1"/>
                  <a:pt x="179" y="0"/>
                  <a:pt x="177" y="0"/>
                </a:cubicBezTo>
                <a:cubicBezTo>
                  <a:pt x="174" y="0"/>
                  <a:pt x="172" y="1"/>
                  <a:pt x="171" y="2"/>
                </a:cubicBezTo>
                <a:cubicBezTo>
                  <a:pt x="2" y="171"/>
                  <a:pt x="2" y="171"/>
                  <a:pt x="2" y="171"/>
                </a:cubicBezTo>
                <a:cubicBezTo>
                  <a:pt x="1" y="172"/>
                  <a:pt x="0" y="174"/>
                  <a:pt x="0" y="176"/>
                </a:cubicBezTo>
                <a:cubicBezTo>
                  <a:pt x="0" y="181"/>
                  <a:pt x="3" y="184"/>
                  <a:pt x="8" y="184"/>
                </a:cubicBezTo>
                <a:cubicBezTo>
                  <a:pt x="10" y="184"/>
                  <a:pt x="12" y="184"/>
                  <a:pt x="14" y="182"/>
                </a:cubicBezTo>
                <a:cubicBezTo>
                  <a:pt x="48" y="148"/>
                  <a:pt x="48" y="148"/>
                  <a:pt x="48" y="148"/>
                </a:cubicBezTo>
                <a:cubicBezTo>
                  <a:pt x="48" y="345"/>
                  <a:pt x="48" y="345"/>
                  <a:pt x="48" y="345"/>
                </a:cubicBezTo>
                <a:cubicBezTo>
                  <a:pt x="48" y="349"/>
                  <a:pt x="52" y="353"/>
                  <a:pt x="56" y="353"/>
                </a:cubicBezTo>
                <a:cubicBezTo>
                  <a:pt x="297" y="353"/>
                  <a:pt x="297" y="353"/>
                  <a:pt x="297" y="353"/>
                </a:cubicBezTo>
                <a:cubicBezTo>
                  <a:pt x="301" y="353"/>
                  <a:pt x="305" y="349"/>
                  <a:pt x="305" y="345"/>
                </a:cubicBezTo>
                <a:cubicBezTo>
                  <a:pt x="305" y="148"/>
                  <a:pt x="305" y="148"/>
                  <a:pt x="305" y="148"/>
                </a:cubicBezTo>
                <a:cubicBezTo>
                  <a:pt x="339" y="182"/>
                  <a:pt x="339" y="182"/>
                  <a:pt x="339" y="182"/>
                </a:cubicBezTo>
                <a:cubicBezTo>
                  <a:pt x="341" y="184"/>
                  <a:pt x="343" y="184"/>
                  <a:pt x="345" y="184"/>
                </a:cubicBezTo>
                <a:cubicBezTo>
                  <a:pt x="350" y="184"/>
                  <a:pt x="353" y="181"/>
                  <a:pt x="353" y="176"/>
                </a:cubicBezTo>
                <a:cubicBezTo>
                  <a:pt x="353" y="174"/>
                  <a:pt x="352" y="172"/>
                  <a:pt x="351" y="171"/>
                </a:cubicBezTo>
                <a:moveTo>
                  <a:pt x="241" y="32"/>
                </a:moveTo>
                <a:cubicBezTo>
                  <a:pt x="273" y="32"/>
                  <a:pt x="273" y="32"/>
                  <a:pt x="273" y="32"/>
                </a:cubicBezTo>
                <a:cubicBezTo>
                  <a:pt x="273" y="93"/>
                  <a:pt x="273" y="93"/>
                  <a:pt x="273" y="93"/>
                </a:cubicBezTo>
                <a:cubicBezTo>
                  <a:pt x="241" y="61"/>
                  <a:pt x="241" y="61"/>
                  <a:pt x="241" y="61"/>
                </a:cubicBezTo>
                <a:lnTo>
                  <a:pt x="241" y="32"/>
                </a:lnTo>
                <a:close/>
                <a:moveTo>
                  <a:pt x="128" y="337"/>
                </a:moveTo>
                <a:cubicBezTo>
                  <a:pt x="64" y="337"/>
                  <a:pt x="64" y="337"/>
                  <a:pt x="64" y="337"/>
                </a:cubicBezTo>
                <a:cubicBezTo>
                  <a:pt x="64" y="321"/>
                  <a:pt x="64" y="321"/>
                  <a:pt x="64" y="321"/>
                </a:cubicBezTo>
                <a:cubicBezTo>
                  <a:pt x="128" y="321"/>
                  <a:pt x="128" y="321"/>
                  <a:pt x="128" y="321"/>
                </a:cubicBezTo>
                <a:lnTo>
                  <a:pt x="128" y="337"/>
                </a:lnTo>
                <a:close/>
                <a:moveTo>
                  <a:pt x="209" y="337"/>
                </a:moveTo>
                <a:cubicBezTo>
                  <a:pt x="144" y="337"/>
                  <a:pt x="144" y="337"/>
                  <a:pt x="144" y="337"/>
                </a:cubicBezTo>
                <a:cubicBezTo>
                  <a:pt x="144" y="208"/>
                  <a:pt x="144" y="208"/>
                  <a:pt x="144" y="208"/>
                </a:cubicBezTo>
                <a:cubicBezTo>
                  <a:pt x="209" y="208"/>
                  <a:pt x="209" y="208"/>
                  <a:pt x="209" y="208"/>
                </a:cubicBezTo>
                <a:lnTo>
                  <a:pt x="209" y="337"/>
                </a:lnTo>
                <a:close/>
                <a:moveTo>
                  <a:pt x="289" y="337"/>
                </a:moveTo>
                <a:cubicBezTo>
                  <a:pt x="225" y="337"/>
                  <a:pt x="225" y="337"/>
                  <a:pt x="225" y="337"/>
                </a:cubicBezTo>
                <a:cubicBezTo>
                  <a:pt x="225" y="321"/>
                  <a:pt x="225" y="321"/>
                  <a:pt x="225" y="321"/>
                </a:cubicBezTo>
                <a:cubicBezTo>
                  <a:pt x="289" y="321"/>
                  <a:pt x="289" y="321"/>
                  <a:pt x="289" y="321"/>
                </a:cubicBezTo>
                <a:lnTo>
                  <a:pt x="289" y="337"/>
                </a:lnTo>
                <a:close/>
                <a:moveTo>
                  <a:pt x="289" y="305"/>
                </a:moveTo>
                <a:cubicBezTo>
                  <a:pt x="225" y="305"/>
                  <a:pt x="225" y="305"/>
                  <a:pt x="225" y="305"/>
                </a:cubicBezTo>
                <a:cubicBezTo>
                  <a:pt x="225" y="200"/>
                  <a:pt x="225" y="200"/>
                  <a:pt x="225" y="200"/>
                </a:cubicBezTo>
                <a:cubicBezTo>
                  <a:pt x="225" y="196"/>
                  <a:pt x="221" y="192"/>
                  <a:pt x="217" y="192"/>
                </a:cubicBezTo>
                <a:cubicBezTo>
                  <a:pt x="136" y="192"/>
                  <a:pt x="136" y="192"/>
                  <a:pt x="136" y="192"/>
                </a:cubicBezTo>
                <a:cubicBezTo>
                  <a:pt x="132" y="192"/>
                  <a:pt x="128" y="196"/>
                  <a:pt x="128" y="200"/>
                </a:cubicBezTo>
                <a:cubicBezTo>
                  <a:pt x="128" y="305"/>
                  <a:pt x="128" y="305"/>
                  <a:pt x="128" y="305"/>
                </a:cubicBezTo>
                <a:cubicBezTo>
                  <a:pt x="64" y="305"/>
                  <a:pt x="64" y="305"/>
                  <a:pt x="64" y="305"/>
                </a:cubicBezTo>
                <a:cubicBezTo>
                  <a:pt x="64" y="132"/>
                  <a:pt x="64" y="132"/>
                  <a:pt x="64" y="132"/>
                </a:cubicBezTo>
                <a:cubicBezTo>
                  <a:pt x="177" y="19"/>
                  <a:pt x="177" y="19"/>
                  <a:pt x="177" y="19"/>
                </a:cubicBezTo>
                <a:cubicBezTo>
                  <a:pt x="289" y="132"/>
                  <a:pt x="289" y="132"/>
                  <a:pt x="289" y="132"/>
                </a:cubicBezTo>
                <a:lnTo>
                  <a:pt x="289" y="305"/>
                </a:lnTo>
                <a:close/>
                <a:moveTo>
                  <a:pt x="185" y="289"/>
                </a:moveTo>
                <a:cubicBezTo>
                  <a:pt x="189" y="289"/>
                  <a:pt x="193" y="285"/>
                  <a:pt x="193" y="281"/>
                </a:cubicBezTo>
                <a:cubicBezTo>
                  <a:pt x="193" y="276"/>
                  <a:pt x="189" y="273"/>
                  <a:pt x="185" y="273"/>
                </a:cubicBezTo>
                <a:cubicBezTo>
                  <a:pt x="180" y="273"/>
                  <a:pt x="177" y="276"/>
                  <a:pt x="177" y="281"/>
                </a:cubicBezTo>
                <a:cubicBezTo>
                  <a:pt x="177" y="285"/>
                  <a:pt x="180" y="289"/>
                  <a:pt x="185" y="289"/>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35">
            <a:extLst>
              <a:ext uri="{FF2B5EF4-FFF2-40B4-BE49-F238E27FC236}">
                <a16:creationId xmlns:a16="http://schemas.microsoft.com/office/drawing/2014/main" id="{534A874A-BD4B-490F-BE78-D9F9EBABF794}"/>
              </a:ext>
            </a:extLst>
          </p:cNvPr>
          <p:cNvSpPr>
            <a:spLocks noEditPoints="1"/>
          </p:cNvSpPr>
          <p:nvPr/>
        </p:nvSpPr>
        <p:spPr bwMode="auto">
          <a:xfrm>
            <a:off x="14737037" y="10589405"/>
            <a:ext cx="566532" cy="777200"/>
          </a:xfrm>
          <a:custGeom>
            <a:avLst/>
            <a:gdLst>
              <a:gd name="T0" fmla="*/ 225 w 257"/>
              <a:gd name="T1" fmla="*/ 144 h 353"/>
              <a:gd name="T2" fmla="*/ 225 w 257"/>
              <a:gd name="T3" fmla="*/ 96 h 353"/>
              <a:gd name="T4" fmla="*/ 129 w 257"/>
              <a:gd name="T5" fmla="*/ 0 h 353"/>
              <a:gd name="T6" fmla="*/ 33 w 257"/>
              <a:gd name="T7" fmla="*/ 96 h 353"/>
              <a:gd name="T8" fmla="*/ 41 w 257"/>
              <a:gd name="T9" fmla="*/ 104 h 353"/>
              <a:gd name="T10" fmla="*/ 49 w 257"/>
              <a:gd name="T11" fmla="*/ 96 h 353"/>
              <a:gd name="T12" fmla="*/ 129 w 257"/>
              <a:gd name="T13" fmla="*/ 16 h 353"/>
              <a:gd name="T14" fmla="*/ 209 w 257"/>
              <a:gd name="T15" fmla="*/ 96 h 353"/>
              <a:gd name="T16" fmla="*/ 209 w 257"/>
              <a:gd name="T17" fmla="*/ 144 h 353"/>
              <a:gd name="T18" fmla="*/ 33 w 257"/>
              <a:gd name="T19" fmla="*/ 144 h 353"/>
              <a:gd name="T20" fmla="*/ 0 w 257"/>
              <a:gd name="T21" fmla="*/ 176 h 353"/>
              <a:gd name="T22" fmla="*/ 0 w 257"/>
              <a:gd name="T23" fmla="*/ 321 h 353"/>
              <a:gd name="T24" fmla="*/ 33 w 257"/>
              <a:gd name="T25" fmla="*/ 353 h 353"/>
              <a:gd name="T26" fmla="*/ 225 w 257"/>
              <a:gd name="T27" fmla="*/ 353 h 353"/>
              <a:gd name="T28" fmla="*/ 257 w 257"/>
              <a:gd name="T29" fmla="*/ 321 h 353"/>
              <a:gd name="T30" fmla="*/ 257 w 257"/>
              <a:gd name="T31" fmla="*/ 176 h 353"/>
              <a:gd name="T32" fmla="*/ 225 w 257"/>
              <a:gd name="T33" fmla="*/ 144 h 353"/>
              <a:gd name="T34" fmla="*/ 241 w 257"/>
              <a:gd name="T35" fmla="*/ 321 h 353"/>
              <a:gd name="T36" fmla="*/ 225 w 257"/>
              <a:gd name="T37" fmla="*/ 337 h 353"/>
              <a:gd name="T38" fmla="*/ 33 w 257"/>
              <a:gd name="T39" fmla="*/ 337 h 353"/>
              <a:gd name="T40" fmla="*/ 16 w 257"/>
              <a:gd name="T41" fmla="*/ 321 h 353"/>
              <a:gd name="T42" fmla="*/ 16 w 257"/>
              <a:gd name="T43" fmla="*/ 176 h 353"/>
              <a:gd name="T44" fmla="*/ 33 w 257"/>
              <a:gd name="T45" fmla="*/ 160 h 353"/>
              <a:gd name="T46" fmla="*/ 225 w 257"/>
              <a:gd name="T47" fmla="*/ 160 h 353"/>
              <a:gd name="T48" fmla="*/ 241 w 257"/>
              <a:gd name="T49" fmla="*/ 176 h 353"/>
              <a:gd name="T50" fmla="*/ 241 w 257"/>
              <a:gd name="T51" fmla="*/ 321 h 353"/>
              <a:gd name="T52" fmla="*/ 129 w 257"/>
              <a:gd name="T53" fmla="*/ 208 h 353"/>
              <a:gd name="T54" fmla="*/ 97 w 257"/>
              <a:gd name="T55" fmla="*/ 241 h 353"/>
              <a:gd name="T56" fmla="*/ 105 w 257"/>
              <a:gd name="T57" fmla="*/ 262 h 353"/>
              <a:gd name="T58" fmla="*/ 105 w 257"/>
              <a:gd name="T59" fmla="*/ 265 h 353"/>
              <a:gd name="T60" fmla="*/ 129 w 257"/>
              <a:gd name="T61" fmla="*/ 289 h 353"/>
              <a:gd name="T62" fmla="*/ 153 w 257"/>
              <a:gd name="T63" fmla="*/ 265 h 353"/>
              <a:gd name="T64" fmla="*/ 153 w 257"/>
              <a:gd name="T65" fmla="*/ 262 h 353"/>
              <a:gd name="T66" fmla="*/ 161 w 257"/>
              <a:gd name="T67" fmla="*/ 241 h 353"/>
              <a:gd name="T68" fmla="*/ 129 w 257"/>
              <a:gd name="T69" fmla="*/ 208 h 353"/>
              <a:gd name="T70" fmla="*/ 137 w 257"/>
              <a:gd name="T71" fmla="*/ 254 h 353"/>
              <a:gd name="T72" fmla="*/ 137 w 257"/>
              <a:gd name="T73" fmla="*/ 265 h 353"/>
              <a:gd name="T74" fmla="*/ 129 w 257"/>
              <a:gd name="T75" fmla="*/ 273 h 353"/>
              <a:gd name="T76" fmla="*/ 121 w 257"/>
              <a:gd name="T77" fmla="*/ 265 h 353"/>
              <a:gd name="T78" fmla="*/ 121 w 257"/>
              <a:gd name="T79" fmla="*/ 254 h 353"/>
              <a:gd name="T80" fmla="*/ 113 w 257"/>
              <a:gd name="T81" fmla="*/ 241 h 353"/>
              <a:gd name="T82" fmla="*/ 129 w 257"/>
              <a:gd name="T83" fmla="*/ 225 h 353"/>
              <a:gd name="T84" fmla="*/ 145 w 257"/>
              <a:gd name="T85" fmla="*/ 241 h 353"/>
              <a:gd name="T86" fmla="*/ 137 w 257"/>
              <a:gd name="T87" fmla="*/ 25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7" h="353">
                <a:moveTo>
                  <a:pt x="225" y="144"/>
                </a:moveTo>
                <a:cubicBezTo>
                  <a:pt x="225" y="96"/>
                  <a:pt x="225" y="96"/>
                  <a:pt x="225" y="96"/>
                </a:cubicBezTo>
                <a:cubicBezTo>
                  <a:pt x="225" y="43"/>
                  <a:pt x="182" y="0"/>
                  <a:pt x="129" y="0"/>
                </a:cubicBezTo>
                <a:cubicBezTo>
                  <a:pt x="76" y="0"/>
                  <a:pt x="33" y="43"/>
                  <a:pt x="33" y="96"/>
                </a:cubicBezTo>
                <a:cubicBezTo>
                  <a:pt x="33" y="101"/>
                  <a:pt x="36" y="104"/>
                  <a:pt x="41" y="104"/>
                </a:cubicBezTo>
                <a:cubicBezTo>
                  <a:pt x="45" y="104"/>
                  <a:pt x="49" y="101"/>
                  <a:pt x="49" y="96"/>
                </a:cubicBezTo>
                <a:cubicBezTo>
                  <a:pt x="49" y="52"/>
                  <a:pt x="84" y="16"/>
                  <a:pt x="129" y="16"/>
                </a:cubicBezTo>
                <a:cubicBezTo>
                  <a:pt x="173" y="16"/>
                  <a:pt x="209" y="52"/>
                  <a:pt x="209" y="96"/>
                </a:cubicBezTo>
                <a:cubicBezTo>
                  <a:pt x="209" y="144"/>
                  <a:pt x="209" y="144"/>
                  <a:pt x="209" y="144"/>
                </a:cubicBezTo>
                <a:cubicBezTo>
                  <a:pt x="33" y="144"/>
                  <a:pt x="33" y="144"/>
                  <a:pt x="33" y="144"/>
                </a:cubicBezTo>
                <a:cubicBezTo>
                  <a:pt x="15" y="144"/>
                  <a:pt x="0" y="159"/>
                  <a:pt x="0" y="176"/>
                </a:cubicBezTo>
                <a:cubicBezTo>
                  <a:pt x="0" y="321"/>
                  <a:pt x="0" y="321"/>
                  <a:pt x="0" y="321"/>
                </a:cubicBezTo>
                <a:cubicBezTo>
                  <a:pt x="0" y="339"/>
                  <a:pt x="15" y="353"/>
                  <a:pt x="33" y="353"/>
                </a:cubicBezTo>
                <a:cubicBezTo>
                  <a:pt x="225" y="353"/>
                  <a:pt x="225" y="353"/>
                  <a:pt x="225" y="353"/>
                </a:cubicBezTo>
                <a:cubicBezTo>
                  <a:pt x="243" y="353"/>
                  <a:pt x="257" y="339"/>
                  <a:pt x="257" y="321"/>
                </a:cubicBezTo>
                <a:cubicBezTo>
                  <a:pt x="257" y="176"/>
                  <a:pt x="257" y="176"/>
                  <a:pt x="257" y="176"/>
                </a:cubicBezTo>
                <a:cubicBezTo>
                  <a:pt x="257" y="159"/>
                  <a:pt x="243" y="144"/>
                  <a:pt x="225" y="144"/>
                </a:cubicBezTo>
                <a:moveTo>
                  <a:pt x="241" y="321"/>
                </a:moveTo>
                <a:cubicBezTo>
                  <a:pt x="241" y="330"/>
                  <a:pt x="234" y="337"/>
                  <a:pt x="225" y="337"/>
                </a:cubicBezTo>
                <a:cubicBezTo>
                  <a:pt x="33" y="337"/>
                  <a:pt x="33" y="337"/>
                  <a:pt x="33" y="337"/>
                </a:cubicBezTo>
                <a:cubicBezTo>
                  <a:pt x="24" y="337"/>
                  <a:pt x="16" y="330"/>
                  <a:pt x="16" y="321"/>
                </a:cubicBezTo>
                <a:cubicBezTo>
                  <a:pt x="16" y="176"/>
                  <a:pt x="16" y="176"/>
                  <a:pt x="16" y="176"/>
                </a:cubicBezTo>
                <a:cubicBezTo>
                  <a:pt x="16" y="168"/>
                  <a:pt x="24" y="160"/>
                  <a:pt x="33" y="160"/>
                </a:cubicBezTo>
                <a:cubicBezTo>
                  <a:pt x="225" y="160"/>
                  <a:pt x="225" y="160"/>
                  <a:pt x="225" y="160"/>
                </a:cubicBezTo>
                <a:cubicBezTo>
                  <a:pt x="234" y="160"/>
                  <a:pt x="241" y="168"/>
                  <a:pt x="241" y="176"/>
                </a:cubicBezTo>
                <a:lnTo>
                  <a:pt x="241" y="321"/>
                </a:lnTo>
                <a:close/>
                <a:moveTo>
                  <a:pt x="129" y="208"/>
                </a:moveTo>
                <a:cubicBezTo>
                  <a:pt x="111" y="208"/>
                  <a:pt x="97" y="223"/>
                  <a:pt x="97" y="241"/>
                </a:cubicBezTo>
                <a:cubicBezTo>
                  <a:pt x="97" y="249"/>
                  <a:pt x="100" y="256"/>
                  <a:pt x="105" y="262"/>
                </a:cubicBezTo>
                <a:cubicBezTo>
                  <a:pt x="105" y="263"/>
                  <a:pt x="105" y="264"/>
                  <a:pt x="105" y="265"/>
                </a:cubicBezTo>
                <a:cubicBezTo>
                  <a:pt x="105" y="278"/>
                  <a:pt x="116" y="289"/>
                  <a:pt x="129" y="289"/>
                </a:cubicBezTo>
                <a:cubicBezTo>
                  <a:pt x="142" y="289"/>
                  <a:pt x="153" y="278"/>
                  <a:pt x="153" y="265"/>
                </a:cubicBezTo>
                <a:cubicBezTo>
                  <a:pt x="153" y="264"/>
                  <a:pt x="153" y="263"/>
                  <a:pt x="153" y="262"/>
                </a:cubicBezTo>
                <a:cubicBezTo>
                  <a:pt x="158" y="256"/>
                  <a:pt x="161" y="249"/>
                  <a:pt x="161" y="241"/>
                </a:cubicBezTo>
                <a:cubicBezTo>
                  <a:pt x="161" y="223"/>
                  <a:pt x="147" y="208"/>
                  <a:pt x="129" y="208"/>
                </a:cubicBezTo>
                <a:moveTo>
                  <a:pt x="137" y="254"/>
                </a:moveTo>
                <a:cubicBezTo>
                  <a:pt x="137" y="265"/>
                  <a:pt x="137" y="265"/>
                  <a:pt x="137" y="265"/>
                </a:cubicBezTo>
                <a:cubicBezTo>
                  <a:pt x="137" y="269"/>
                  <a:pt x="133" y="273"/>
                  <a:pt x="129" y="273"/>
                </a:cubicBezTo>
                <a:cubicBezTo>
                  <a:pt x="124" y="273"/>
                  <a:pt x="121" y="269"/>
                  <a:pt x="121" y="265"/>
                </a:cubicBezTo>
                <a:cubicBezTo>
                  <a:pt x="121" y="254"/>
                  <a:pt x="121" y="254"/>
                  <a:pt x="121" y="254"/>
                </a:cubicBezTo>
                <a:cubicBezTo>
                  <a:pt x="116" y="252"/>
                  <a:pt x="113" y="247"/>
                  <a:pt x="113" y="241"/>
                </a:cubicBezTo>
                <a:cubicBezTo>
                  <a:pt x="113" y="232"/>
                  <a:pt x="120" y="225"/>
                  <a:pt x="129" y="225"/>
                </a:cubicBezTo>
                <a:cubicBezTo>
                  <a:pt x="138" y="225"/>
                  <a:pt x="145" y="232"/>
                  <a:pt x="145" y="241"/>
                </a:cubicBezTo>
                <a:cubicBezTo>
                  <a:pt x="145" y="247"/>
                  <a:pt x="142" y="252"/>
                  <a:pt x="137" y="254"/>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36">
            <a:extLst>
              <a:ext uri="{FF2B5EF4-FFF2-40B4-BE49-F238E27FC236}">
                <a16:creationId xmlns:a16="http://schemas.microsoft.com/office/drawing/2014/main" id="{F91C8F1E-8D97-4DDD-B370-7B342903E740}"/>
              </a:ext>
            </a:extLst>
          </p:cNvPr>
          <p:cNvSpPr>
            <a:spLocks noEditPoints="1"/>
          </p:cNvSpPr>
          <p:nvPr/>
        </p:nvSpPr>
        <p:spPr bwMode="auto">
          <a:xfrm>
            <a:off x="14631704" y="6350517"/>
            <a:ext cx="777198" cy="634856"/>
          </a:xfrm>
          <a:custGeom>
            <a:avLst/>
            <a:gdLst>
              <a:gd name="T0" fmla="*/ 56 w 353"/>
              <a:gd name="T1" fmla="*/ 176 h 289"/>
              <a:gd name="T2" fmla="*/ 8 w 353"/>
              <a:gd name="T3" fmla="*/ 176 h 289"/>
              <a:gd name="T4" fmla="*/ 0 w 353"/>
              <a:gd name="T5" fmla="*/ 184 h 289"/>
              <a:gd name="T6" fmla="*/ 0 w 353"/>
              <a:gd name="T7" fmla="*/ 281 h 289"/>
              <a:gd name="T8" fmla="*/ 8 w 353"/>
              <a:gd name="T9" fmla="*/ 289 h 289"/>
              <a:gd name="T10" fmla="*/ 56 w 353"/>
              <a:gd name="T11" fmla="*/ 289 h 289"/>
              <a:gd name="T12" fmla="*/ 64 w 353"/>
              <a:gd name="T13" fmla="*/ 281 h 289"/>
              <a:gd name="T14" fmla="*/ 64 w 353"/>
              <a:gd name="T15" fmla="*/ 184 h 289"/>
              <a:gd name="T16" fmla="*/ 56 w 353"/>
              <a:gd name="T17" fmla="*/ 176 h 289"/>
              <a:gd name="T18" fmla="*/ 48 w 353"/>
              <a:gd name="T19" fmla="*/ 272 h 289"/>
              <a:gd name="T20" fmla="*/ 16 w 353"/>
              <a:gd name="T21" fmla="*/ 272 h 289"/>
              <a:gd name="T22" fmla="*/ 16 w 353"/>
              <a:gd name="T23" fmla="*/ 192 h 289"/>
              <a:gd name="T24" fmla="*/ 48 w 353"/>
              <a:gd name="T25" fmla="*/ 192 h 289"/>
              <a:gd name="T26" fmla="*/ 48 w 353"/>
              <a:gd name="T27" fmla="*/ 272 h 289"/>
              <a:gd name="T28" fmla="*/ 249 w 353"/>
              <a:gd name="T29" fmla="*/ 128 h 289"/>
              <a:gd name="T30" fmla="*/ 201 w 353"/>
              <a:gd name="T31" fmla="*/ 128 h 289"/>
              <a:gd name="T32" fmla="*/ 193 w 353"/>
              <a:gd name="T33" fmla="*/ 136 h 289"/>
              <a:gd name="T34" fmla="*/ 193 w 353"/>
              <a:gd name="T35" fmla="*/ 281 h 289"/>
              <a:gd name="T36" fmla="*/ 201 w 353"/>
              <a:gd name="T37" fmla="*/ 289 h 289"/>
              <a:gd name="T38" fmla="*/ 249 w 353"/>
              <a:gd name="T39" fmla="*/ 289 h 289"/>
              <a:gd name="T40" fmla="*/ 257 w 353"/>
              <a:gd name="T41" fmla="*/ 281 h 289"/>
              <a:gd name="T42" fmla="*/ 257 w 353"/>
              <a:gd name="T43" fmla="*/ 136 h 289"/>
              <a:gd name="T44" fmla="*/ 249 w 353"/>
              <a:gd name="T45" fmla="*/ 128 h 289"/>
              <a:gd name="T46" fmla="*/ 241 w 353"/>
              <a:gd name="T47" fmla="*/ 272 h 289"/>
              <a:gd name="T48" fmla="*/ 209 w 353"/>
              <a:gd name="T49" fmla="*/ 272 h 289"/>
              <a:gd name="T50" fmla="*/ 209 w 353"/>
              <a:gd name="T51" fmla="*/ 144 h 289"/>
              <a:gd name="T52" fmla="*/ 241 w 353"/>
              <a:gd name="T53" fmla="*/ 144 h 289"/>
              <a:gd name="T54" fmla="*/ 241 w 353"/>
              <a:gd name="T55" fmla="*/ 272 h 289"/>
              <a:gd name="T56" fmla="*/ 153 w 353"/>
              <a:gd name="T57" fmla="*/ 32 h 289"/>
              <a:gd name="T58" fmla="*/ 105 w 353"/>
              <a:gd name="T59" fmla="*/ 32 h 289"/>
              <a:gd name="T60" fmla="*/ 97 w 353"/>
              <a:gd name="T61" fmla="*/ 40 h 289"/>
              <a:gd name="T62" fmla="*/ 97 w 353"/>
              <a:gd name="T63" fmla="*/ 281 h 289"/>
              <a:gd name="T64" fmla="*/ 105 w 353"/>
              <a:gd name="T65" fmla="*/ 289 h 289"/>
              <a:gd name="T66" fmla="*/ 153 w 353"/>
              <a:gd name="T67" fmla="*/ 289 h 289"/>
              <a:gd name="T68" fmla="*/ 161 w 353"/>
              <a:gd name="T69" fmla="*/ 281 h 289"/>
              <a:gd name="T70" fmla="*/ 161 w 353"/>
              <a:gd name="T71" fmla="*/ 40 h 289"/>
              <a:gd name="T72" fmla="*/ 153 w 353"/>
              <a:gd name="T73" fmla="*/ 32 h 289"/>
              <a:gd name="T74" fmla="*/ 145 w 353"/>
              <a:gd name="T75" fmla="*/ 272 h 289"/>
              <a:gd name="T76" fmla="*/ 113 w 353"/>
              <a:gd name="T77" fmla="*/ 272 h 289"/>
              <a:gd name="T78" fmla="*/ 113 w 353"/>
              <a:gd name="T79" fmla="*/ 48 h 289"/>
              <a:gd name="T80" fmla="*/ 145 w 353"/>
              <a:gd name="T81" fmla="*/ 48 h 289"/>
              <a:gd name="T82" fmla="*/ 145 w 353"/>
              <a:gd name="T83" fmla="*/ 272 h 289"/>
              <a:gd name="T84" fmla="*/ 345 w 353"/>
              <a:gd name="T85" fmla="*/ 0 h 289"/>
              <a:gd name="T86" fmla="*/ 297 w 353"/>
              <a:gd name="T87" fmla="*/ 0 h 289"/>
              <a:gd name="T88" fmla="*/ 289 w 353"/>
              <a:gd name="T89" fmla="*/ 8 h 289"/>
              <a:gd name="T90" fmla="*/ 289 w 353"/>
              <a:gd name="T91" fmla="*/ 281 h 289"/>
              <a:gd name="T92" fmla="*/ 297 w 353"/>
              <a:gd name="T93" fmla="*/ 289 h 289"/>
              <a:gd name="T94" fmla="*/ 345 w 353"/>
              <a:gd name="T95" fmla="*/ 289 h 289"/>
              <a:gd name="T96" fmla="*/ 353 w 353"/>
              <a:gd name="T97" fmla="*/ 281 h 289"/>
              <a:gd name="T98" fmla="*/ 353 w 353"/>
              <a:gd name="T99" fmla="*/ 8 h 289"/>
              <a:gd name="T100" fmla="*/ 345 w 353"/>
              <a:gd name="T101" fmla="*/ 0 h 289"/>
              <a:gd name="T102" fmla="*/ 337 w 353"/>
              <a:gd name="T103" fmla="*/ 272 h 289"/>
              <a:gd name="T104" fmla="*/ 305 w 353"/>
              <a:gd name="T105" fmla="*/ 272 h 289"/>
              <a:gd name="T106" fmla="*/ 305 w 353"/>
              <a:gd name="T107" fmla="*/ 16 h 289"/>
              <a:gd name="T108" fmla="*/ 337 w 353"/>
              <a:gd name="T109" fmla="*/ 16 h 289"/>
              <a:gd name="T110" fmla="*/ 337 w 353"/>
              <a:gd name="T111" fmla="*/ 27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3" h="289">
                <a:moveTo>
                  <a:pt x="56" y="176"/>
                </a:moveTo>
                <a:cubicBezTo>
                  <a:pt x="8" y="176"/>
                  <a:pt x="8" y="176"/>
                  <a:pt x="8" y="176"/>
                </a:cubicBezTo>
                <a:cubicBezTo>
                  <a:pt x="4" y="176"/>
                  <a:pt x="0" y="180"/>
                  <a:pt x="0" y="184"/>
                </a:cubicBezTo>
                <a:cubicBezTo>
                  <a:pt x="0" y="281"/>
                  <a:pt x="0" y="281"/>
                  <a:pt x="0" y="281"/>
                </a:cubicBezTo>
                <a:cubicBezTo>
                  <a:pt x="0" y="285"/>
                  <a:pt x="4" y="289"/>
                  <a:pt x="8" y="289"/>
                </a:cubicBezTo>
                <a:cubicBezTo>
                  <a:pt x="56" y="289"/>
                  <a:pt x="56" y="289"/>
                  <a:pt x="56" y="289"/>
                </a:cubicBezTo>
                <a:cubicBezTo>
                  <a:pt x="61" y="289"/>
                  <a:pt x="64" y="285"/>
                  <a:pt x="64" y="281"/>
                </a:cubicBezTo>
                <a:cubicBezTo>
                  <a:pt x="64" y="184"/>
                  <a:pt x="64" y="184"/>
                  <a:pt x="64" y="184"/>
                </a:cubicBezTo>
                <a:cubicBezTo>
                  <a:pt x="64" y="180"/>
                  <a:pt x="61" y="176"/>
                  <a:pt x="56" y="176"/>
                </a:cubicBezTo>
                <a:moveTo>
                  <a:pt x="48" y="272"/>
                </a:moveTo>
                <a:cubicBezTo>
                  <a:pt x="16" y="272"/>
                  <a:pt x="16" y="272"/>
                  <a:pt x="16" y="272"/>
                </a:cubicBezTo>
                <a:cubicBezTo>
                  <a:pt x="16" y="192"/>
                  <a:pt x="16" y="192"/>
                  <a:pt x="16" y="192"/>
                </a:cubicBezTo>
                <a:cubicBezTo>
                  <a:pt x="48" y="192"/>
                  <a:pt x="48" y="192"/>
                  <a:pt x="48" y="192"/>
                </a:cubicBezTo>
                <a:lnTo>
                  <a:pt x="48" y="272"/>
                </a:lnTo>
                <a:close/>
                <a:moveTo>
                  <a:pt x="249" y="128"/>
                </a:moveTo>
                <a:cubicBezTo>
                  <a:pt x="201" y="128"/>
                  <a:pt x="201" y="128"/>
                  <a:pt x="201" y="128"/>
                </a:cubicBezTo>
                <a:cubicBezTo>
                  <a:pt x="196" y="128"/>
                  <a:pt x="193" y="132"/>
                  <a:pt x="193" y="136"/>
                </a:cubicBezTo>
                <a:cubicBezTo>
                  <a:pt x="193" y="281"/>
                  <a:pt x="193" y="281"/>
                  <a:pt x="193" y="281"/>
                </a:cubicBezTo>
                <a:cubicBezTo>
                  <a:pt x="193" y="285"/>
                  <a:pt x="196" y="289"/>
                  <a:pt x="201" y="289"/>
                </a:cubicBezTo>
                <a:cubicBezTo>
                  <a:pt x="249" y="289"/>
                  <a:pt x="249" y="289"/>
                  <a:pt x="249" y="289"/>
                </a:cubicBezTo>
                <a:cubicBezTo>
                  <a:pt x="254" y="289"/>
                  <a:pt x="257" y="285"/>
                  <a:pt x="257" y="281"/>
                </a:cubicBezTo>
                <a:cubicBezTo>
                  <a:pt x="257" y="136"/>
                  <a:pt x="257" y="136"/>
                  <a:pt x="257" y="136"/>
                </a:cubicBezTo>
                <a:cubicBezTo>
                  <a:pt x="257" y="132"/>
                  <a:pt x="254" y="128"/>
                  <a:pt x="249" y="128"/>
                </a:cubicBezTo>
                <a:moveTo>
                  <a:pt x="241" y="272"/>
                </a:moveTo>
                <a:cubicBezTo>
                  <a:pt x="209" y="272"/>
                  <a:pt x="209" y="272"/>
                  <a:pt x="209" y="272"/>
                </a:cubicBezTo>
                <a:cubicBezTo>
                  <a:pt x="209" y="144"/>
                  <a:pt x="209" y="144"/>
                  <a:pt x="209" y="144"/>
                </a:cubicBezTo>
                <a:cubicBezTo>
                  <a:pt x="241" y="144"/>
                  <a:pt x="241" y="144"/>
                  <a:pt x="241" y="144"/>
                </a:cubicBezTo>
                <a:lnTo>
                  <a:pt x="241" y="272"/>
                </a:lnTo>
                <a:close/>
                <a:moveTo>
                  <a:pt x="153" y="32"/>
                </a:moveTo>
                <a:cubicBezTo>
                  <a:pt x="105" y="32"/>
                  <a:pt x="105" y="32"/>
                  <a:pt x="105" y="32"/>
                </a:cubicBezTo>
                <a:cubicBezTo>
                  <a:pt x="100" y="32"/>
                  <a:pt x="97" y="35"/>
                  <a:pt x="97" y="40"/>
                </a:cubicBezTo>
                <a:cubicBezTo>
                  <a:pt x="97" y="281"/>
                  <a:pt x="97" y="281"/>
                  <a:pt x="97" y="281"/>
                </a:cubicBezTo>
                <a:cubicBezTo>
                  <a:pt x="97" y="285"/>
                  <a:pt x="100" y="289"/>
                  <a:pt x="105" y="289"/>
                </a:cubicBezTo>
                <a:cubicBezTo>
                  <a:pt x="153" y="289"/>
                  <a:pt x="153" y="289"/>
                  <a:pt x="153" y="289"/>
                </a:cubicBezTo>
                <a:cubicBezTo>
                  <a:pt x="157" y="289"/>
                  <a:pt x="161" y="285"/>
                  <a:pt x="161" y="281"/>
                </a:cubicBezTo>
                <a:cubicBezTo>
                  <a:pt x="161" y="40"/>
                  <a:pt x="161" y="40"/>
                  <a:pt x="161" y="40"/>
                </a:cubicBezTo>
                <a:cubicBezTo>
                  <a:pt x="161" y="35"/>
                  <a:pt x="157" y="32"/>
                  <a:pt x="153" y="32"/>
                </a:cubicBezTo>
                <a:moveTo>
                  <a:pt x="145" y="272"/>
                </a:moveTo>
                <a:cubicBezTo>
                  <a:pt x="113" y="272"/>
                  <a:pt x="113" y="272"/>
                  <a:pt x="113" y="272"/>
                </a:cubicBezTo>
                <a:cubicBezTo>
                  <a:pt x="113" y="48"/>
                  <a:pt x="113" y="48"/>
                  <a:pt x="113" y="48"/>
                </a:cubicBezTo>
                <a:cubicBezTo>
                  <a:pt x="145" y="48"/>
                  <a:pt x="145" y="48"/>
                  <a:pt x="145" y="48"/>
                </a:cubicBezTo>
                <a:lnTo>
                  <a:pt x="145" y="272"/>
                </a:lnTo>
                <a:close/>
                <a:moveTo>
                  <a:pt x="345" y="0"/>
                </a:moveTo>
                <a:cubicBezTo>
                  <a:pt x="297" y="0"/>
                  <a:pt x="297" y="0"/>
                  <a:pt x="297" y="0"/>
                </a:cubicBezTo>
                <a:cubicBezTo>
                  <a:pt x="293" y="0"/>
                  <a:pt x="289" y="3"/>
                  <a:pt x="289" y="8"/>
                </a:cubicBezTo>
                <a:cubicBezTo>
                  <a:pt x="289" y="281"/>
                  <a:pt x="289" y="281"/>
                  <a:pt x="289" y="281"/>
                </a:cubicBezTo>
                <a:cubicBezTo>
                  <a:pt x="289" y="285"/>
                  <a:pt x="293" y="289"/>
                  <a:pt x="297" y="289"/>
                </a:cubicBezTo>
                <a:cubicBezTo>
                  <a:pt x="345" y="289"/>
                  <a:pt x="345" y="289"/>
                  <a:pt x="345" y="289"/>
                </a:cubicBezTo>
                <a:cubicBezTo>
                  <a:pt x="350" y="289"/>
                  <a:pt x="353" y="285"/>
                  <a:pt x="353" y="281"/>
                </a:cubicBezTo>
                <a:cubicBezTo>
                  <a:pt x="353" y="8"/>
                  <a:pt x="353" y="8"/>
                  <a:pt x="353" y="8"/>
                </a:cubicBezTo>
                <a:cubicBezTo>
                  <a:pt x="353" y="3"/>
                  <a:pt x="350" y="0"/>
                  <a:pt x="345" y="0"/>
                </a:cubicBezTo>
                <a:moveTo>
                  <a:pt x="337" y="272"/>
                </a:moveTo>
                <a:cubicBezTo>
                  <a:pt x="305" y="272"/>
                  <a:pt x="305" y="272"/>
                  <a:pt x="305" y="272"/>
                </a:cubicBezTo>
                <a:cubicBezTo>
                  <a:pt x="305" y="16"/>
                  <a:pt x="305" y="16"/>
                  <a:pt x="305" y="16"/>
                </a:cubicBezTo>
                <a:cubicBezTo>
                  <a:pt x="337" y="16"/>
                  <a:pt x="337" y="16"/>
                  <a:pt x="337" y="16"/>
                </a:cubicBezTo>
                <a:lnTo>
                  <a:pt x="337" y="27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37">
            <a:extLst>
              <a:ext uri="{FF2B5EF4-FFF2-40B4-BE49-F238E27FC236}">
                <a16:creationId xmlns:a16="http://schemas.microsoft.com/office/drawing/2014/main" id="{FB9EDC43-52C5-41FD-9AB6-4E27411B377E}"/>
              </a:ext>
            </a:extLst>
          </p:cNvPr>
          <p:cNvSpPr>
            <a:spLocks noEditPoints="1"/>
          </p:cNvSpPr>
          <p:nvPr/>
        </p:nvSpPr>
        <p:spPr bwMode="auto">
          <a:xfrm>
            <a:off x="14631704" y="8427024"/>
            <a:ext cx="777198" cy="711720"/>
          </a:xfrm>
          <a:custGeom>
            <a:avLst/>
            <a:gdLst>
              <a:gd name="T0" fmla="*/ 96 w 353"/>
              <a:gd name="T1" fmla="*/ 121 h 322"/>
              <a:gd name="T2" fmla="*/ 72 w 353"/>
              <a:gd name="T3" fmla="*/ 145 h 322"/>
              <a:gd name="T4" fmla="*/ 96 w 353"/>
              <a:gd name="T5" fmla="*/ 169 h 322"/>
              <a:gd name="T6" fmla="*/ 120 w 353"/>
              <a:gd name="T7" fmla="*/ 145 h 322"/>
              <a:gd name="T8" fmla="*/ 96 w 353"/>
              <a:gd name="T9" fmla="*/ 121 h 322"/>
              <a:gd name="T10" fmla="*/ 176 w 353"/>
              <a:gd name="T11" fmla="*/ 121 h 322"/>
              <a:gd name="T12" fmla="*/ 152 w 353"/>
              <a:gd name="T13" fmla="*/ 145 h 322"/>
              <a:gd name="T14" fmla="*/ 176 w 353"/>
              <a:gd name="T15" fmla="*/ 169 h 322"/>
              <a:gd name="T16" fmla="*/ 200 w 353"/>
              <a:gd name="T17" fmla="*/ 145 h 322"/>
              <a:gd name="T18" fmla="*/ 176 w 353"/>
              <a:gd name="T19" fmla="*/ 121 h 322"/>
              <a:gd name="T20" fmla="*/ 176 w 353"/>
              <a:gd name="T21" fmla="*/ 0 h 322"/>
              <a:gd name="T22" fmla="*/ 0 w 353"/>
              <a:gd name="T23" fmla="*/ 145 h 322"/>
              <a:gd name="T24" fmla="*/ 50 w 353"/>
              <a:gd name="T25" fmla="*/ 246 h 322"/>
              <a:gd name="T26" fmla="*/ 32 w 353"/>
              <a:gd name="T27" fmla="*/ 322 h 322"/>
              <a:gd name="T28" fmla="*/ 127 w 353"/>
              <a:gd name="T29" fmla="*/ 284 h 322"/>
              <a:gd name="T30" fmla="*/ 176 w 353"/>
              <a:gd name="T31" fmla="*/ 289 h 322"/>
              <a:gd name="T32" fmla="*/ 353 w 353"/>
              <a:gd name="T33" fmla="*/ 145 h 322"/>
              <a:gd name="T34" fmla="*/ 176 w 353"/>
              <a:gd name="T35" fmla="*/ 0 h 322"/>
              <a:gd name="T36" fmla="*/ 176 w 353"/>
              <a:gd name="T37" fmla="*/ 273 h 322"/>
              <a:gd name="T38" fmla="*/ 130 w 353"/>
              <a:gd name="T39" fmla="*/ 268 h 322"/>
              <a:gd name="T40" fmla="*/ 127 w 353"/>
              <a:gd name="T41" fmla="*/ 268 h 322"/>
              <a:gd name="T42" fmla="*/ 121 w 353"/>
              <a:gd name="T43" fmla="*/ 269 h 322"/>
              <a:gd name="T44" fmla="*/ 54 w 353"/>
              <a:gd name="T45" fmla="*/ 295 h 322"/>
              <a:gd name="T46" fmla="*/ 65 w 353"/>
              <a:gd name="T47" fmla="*/ 249 h 322"/>
              <a:gd name="T48" fmla="*/ 60 w 353"/>
              <a:gd name="T49" fmla="*/ 233 h 322"/>
              <a:gd name="T50" fmla="*/ 16 w 353"/>
              <a:gd name="T51" fmla="*/ 145 h 322"/>
              <a:gd name="T52" fmla="*/ 176 w 353"/>
              <a:gd name="T53" fmla="*/ 17 h 322"/>
              <a:gd name="T54" fmla="*/ 337 w 353"/>
              <a:gd name="T55" fmla="*/ 145 h 322"/>
              <a:gd name="T56" fmla="*/ 176 w 353"/>
              <a:gd name="T57" fmla="*/ 273 h 322"/>
              <a:gd name="T58" fmla="*/ 256 w 353"/>
              <a:gd name="T59" fmla="*/ 121 h 322"/>
              <a:gd name="T60" fmla="*/ 232 w 353"/>
              <a:gd name="T61" fmla="*/ 145 h 322"/>
              <a:gd name="T62" fmla="*/ 256 w 353"/>
              <a:gd name="T63" fmla="*/ 169 h 322"/>
              <a:gd name="T64" fmla="*/ 281 w 353"/>
              <a:gd name="T65" fmla="*/ 145 h 322"/>
              <a:gd name="T66" fmla="*/ 256 w 353"/>
              <a:gd name="T67" fmla="*/ 121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3" h="322">
                <a:moveTo>
                  <a:pt x="96" y="121"/>
                </a:moveTo>
                <a:cubicBezTo>
                  <a:pt x="83" y="121"/>
                  <a:pt x="72" y="132"/>
                  <a:pt x="72" y="145"/>
                </a:cubicBezTo>
                <a:cubicBezTo>
                  <a:pt x="72" y="158"/>
                  <a:pt x="83" y="169"/>
                  <a:pt x="96" y="169"/>
                </a:cubicBezTo>
                <a:cubicBezTo>
                  <a:pt x="109" y="169"/>
                  <a:pt x="120" y="158"/>
                  <a:pt x="120" y="145"/>
                </a:cubicBezTo>
                <a:cubicBezTo>
                  <a:pt x="120" y="132"/>
                  <a:pt x="109" y="121"/>
                  <a:pt x="96" y="121"/>
                </a:cubicBezTo>
                <a:moveTo>
                  <a:pt x="176" y="121"/>
                </a:moveTo>
                <a:cubicBezTo>
                  <a:pt x="163" y="121"/>
                  <a:pt x="152" y="132"/>
                  <a:pt x="152" y="145"/>
                </a:cubicBezTo>
                <a:cubicBezTo>
                  <a:pt x="152" y="158"/>
                  <a:pt x="163" y="169"/>
                  <a:pt x="176" y="169"/>
                </a:cubicBezTo>
                <a:cubicBezTo>
                  <a:pt x="189" y="169"/>
                  <a:pt x="200" y="158"/>
                  <a:pt x="200" y="145"/>
                </a:cubicBezTo>
                <a:cubicBezTo>
                  <a:pt x="200" y="132"/>
                  <a:pt x="189" y="121"/>
                  <a:pt x="176" y="121"/>
                </a:cubicBezTo>
                <a:moveTo>
                  <a:pt x="176" y="0"/>
                </a:moveTo>
                <a:cubicBezTo>
                  <a:pt x="79" y="0"/>
                  <a:pt x="0" y="65"/>
                  <a:pt x="0" y="145"/>
                </a:cubicBezTo>
                <a:cubicBezTo>
                  <a:pt x="0" y="184"/>
                  <a:pt x="19" y="220"/>
                  <a:pt x="50" y="246"/>
                </a:cubicBezTo>
                <a:cubicBezTo>
                  <a:pt x="32" y="322"/>
                  <a:pt x="32" y="322"/>
                  <a:pt x="32" y="322"/>
                </a:cubicBezTo>
                <a:cubicBezTo>
                  <a:pt x="127" y="284"/>
                  <a:pt x="127" y="284"/>
                  <a:pt x="127" y="284"/>
                </a:cubicBezTo>
                <a:cubicBezTo>
                  <a:pt x="142" y="287"/>
                  <a:pt x="159" y="289"/>
                  <a:pt x="176" y="289"/>
                </a:cubicBezTo>
                <a:cubicBezTo>
                  <a:pt x="274" y="289"/>
                  <a:pt x="353" y="225"/>
                  <a:pt x="353" y="145"/>
                </a:cubicBezTo>
                <a:cubicBezTo>
                  <a:pt x="353" y="65"/>
                  <a:pt x="274" y="0"/>
                  <a:pt x="176" y="0"/>
                </a:cubicBezTo>
                <a:moveTo>
                  <a:pt x="176" y="273"/>
                </a:moveTo>
                <a:cubicBezTo>
                  <a:pt x="161" y="273"/>
                  <a:pt x="145" y="272"/>
                  <a:pt x="130" y="268"/>
                </a:cubicBezTo>
                <a:cubicBezTo>
                  <a:pt x="129" y="268"/>
                  <a:pt x="128" y="268"/>
                  <a:pt x="127" y="268"/>
                </a:cubicBezTo>
                <a:cubicBezTo>
                  <a:pt x="125" y="268"/>
                  <a:pt x="123" y="268"/>
                  <a:pt x="121" y="269"/>
                </a:cubicBezTo>
                <a:cubicBezTo>
                  <a:pt x="54" y="295"/>
                  <a:pt x="54" y="295"/>
                  <a:pt x="54" y="295"/>
                </a:cubicBezTo>
                <a:cubicBezTo>
                  <a:pt x="65" y="249"/>
                  <a:pt x="65" y="249"/>
                  <a:pt x="65" y="249"/>
                </a:cubicBezTo>
                <a:cubicBezTo>
                  <a:pt x="67" y="243"/>
                  <a:pt x="65" y="237"/>
                  <a:pt x="60" y="233"/>
                </a:cubicBezTo>
                <a:cubicBezTo>
                  <a:pt x="31" y="209"/>
                  <a:pt x="16" y="178"/>
                  <a:pt x="16" y="145"/>
                </a:cubicBezTo>
                <a:cubicBezTo>
                  <a:pt x="16" y="74"/>
                  <a:pt x="88" y="17"/>
                  <a:pt x="176" y="17"/>
                </a:cubicBezTo>
                <a:cubicBezTo>
                  <a:pt x="265" y="17"/>
                  <a:pt x="337" y="74"/>
                  <a:pt x="337" y="145"/>
                </a:cubicBezTo>
                <a:cubicBezTo>
                  <a:pt x="337" y="216"/>
                  <a:pt x="265" y="273"/>
                  <a:pt x="176" y="273"/>
                </a:cubicBezTo>
                <a:moveTo>
                  <a:pt x="256" y="121"/>
                </a:moveTo>
                <a:cubicBezTo>
                  <a:pt x="243" y="121"/>
                  <a:pt x="232" y="132"/>
                  <a:pt x="232" y="145"/>
                </a:cubicBezTo>
                <a:cubicBezTo>
                  <a:pt x="232" y="158"/>
                  <a:pt x="243" y="169"/>
                  <a:pt x="256" y="169"/>
                </a:cubicBezTo>
                <a:cubicBezTo>
                  <a:pt x="270" y="169"/>
                  <a:pt x="281" y="158"/>
                  <a:pt x="281" y="145"/>
                </a:cubicBezTo>
                <a:cubicBezTo>
                  <a:pt x="281" y="132"/>
                  <a:pt x="270" y="121"/>
                  <a:pt x="256" y="121"/>
                </a:cubicBez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Rectangle 143">
            <a:extLst>
              <a:ext uri="{FF2B5EF4-FFF2-40B4-BE49-F238E27FC236}">
                <a16:creationId xmlns:a16="http://schemas.microsoft.com/office/drawing/2014/main" id="{C4014F12-9A12-42A8-A8AA-0F3A41CF4805}"/>
              </a:ext>
            </a:extLst>
          </p:cNvPr>
          <p:cNvSpPr/>
          <p:nvPr/>
        </p:nvSpPr>
        <p:spPr>
          <a:xfrm>
            <a:off x="5355771" y="7355685"/>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0FDA1E1E-F366-4571-8210-C9E8D7808643}"/>
              </a:ext>
            </a:extLst>
          </p:cNvPr>
          <p:cNvSpPr/>
          <p:nvPr/>
        </p:nvSpPr>
        <p:spPr>
          <a:xfrm>
            <a:off x="4558937" y="8719591"/>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6" name="Diagram 145">
            <a:extLst>
              <a:ext uri="{FF2B5EF4-FFF2-40B4-BE49-F238E27FC236}">
                <a16:creationId xmlns:a16="http://schemas.microsoft.com/office/drawing/2014/main" id="{6094D6C6-84B9-404B-B414-B2B16CD89EDB}"/>
              </a:ext>
            </a:extLst>
          </p:cNvPr>
          <p:cNvGraphicFramePr/>
          <p:nvPr>
            <p:extLst>
              <p:ext uri="{D42A27DB-BD31-4B8C-83A1-F6EECF244321}">
                <p14:modId xmlns:p14="http://schemas.microsoft.com/office/powerpoint/2010/main" val="1609020734"/>
              </p:ext>
            </p:extLst>
          </p:nvPr>
        </p:nvGraphicFramePr>
        <p:xfrm flipH="1">
          <a:off x="2181496" y="7862541"/>
          <a:ext cx="45719" cy="991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0684020C-BA1A-42EB-9FAF-EA5485D8884E}"/>
              </a:ext>
            </a:extLst>
          </p:cNvPr>
          <p:cNvSpPr/>
          <p:nvPr/>
        </p:nvSpPr>
        <p:spPr>
          <a:xfrm>
            <a:off x="15806466" y="10952188"/>
            <a:ext cx="12192000" cy="1569660"/>
          </a:xfrm>
          <a:prstGeom prst="rect">
            <a:avLst/>
          </a:prstGeom>
        </p:spPr>
        <p:txBody>
          <a:bodyPr wrap="square">
            <a:spAutoFit/>
          </a:bodyPr>
          <a:lstStyle/>
          <a:p>
            <a:r>
              <a:rPr lang="en-US" sz="2400" dirty="0"/>
              <a:t>Model Development and Evaluation.</a:t>
            </a:r>
          </a:p>
          <a:p>
            <a:r>
              <a:rPr lang="en-US" sz="2400" dirty="0"/>
              <a:t>Model selection</a:t>
            </a:r>
          </a:p>
          <a:p>
            <a:r>
              <a:rPr lang="en-US" sz="2400" dirty="0"/>
              <a:t>Prediction</a:t>
            </a:r>
          </a:p>
          <a:p>
            <a:endParaRPr lang="en-US" sz="2400" dirty="0"/>
          </a:p>
        </p:txBody>
      </p:sp>
      <p:pic>
        <p:nvPicPr>
          <p:cNvPr id="7" name="Picture 6" descr="A close up of a sign&#10;&#10;Description automatically generated">
            <a:extLst>
              <a:ext uri="{FF2B5EF4-FFF2-40B4-BE49-F238E27FC236}">
                <a16:creationId xmlns:a16="http://schemas.microsoft.com/office/drawing/2014/main" id="{8064C13D-94FB-4F16-861F-E03B743DF2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5836" y="5938057"/>
            <a:ext cx="3692311" cy="3719500"/>
          </a:xfrm>
          <a:prstGeom prst="rect">
            <a:avLst/>
          </a:prstGeom>
        </p:spPr>
      </p:pic>
      <p:pic>
        <p:nvPicPr>
          <p:cNvPr id="9" name="Picture 8" descr="A close up of a sign&#10;&#10;Description automatically generated">
            <a:extLst>
              <a:ext uri="{FF2B5EF4-FFF2-40B4-BE49-F238E27FC236}">
                <a16:creationId xmlns:a16="http://schemas.microsoft.com/office/drawing/2014/main" id="{3C884C19-3FD7-4823-9731-5B523F7CF8A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77670" y="6331908"/>
            <a:ext cx="2966023" cy="3140938"/>
          </a:xfrm>
          <a:prstGeom prst="rect">
            <a:avLst/>
          </a:prstGeom>
        </p:spPr>
      </p:pic>
    </p:spTree>
    <p:extLst>
      <p:ext uri="{BB962C8B-B14F-4D97-AF65-F5344CB8AC3E}">
        <p14:creationId xmlns:p14="http://schemas.microsoft.com/office/powerpoint/2010/main" val="31311370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7A51769-9EC1-4FF5-A4F8-AD12259E6067}"/>
              </a:ext>
            </a:extLst>
          </p:cNvPr>
          <p:cNvSpPr txBox="1"/>
          <p:nvPr/>
        </p:nvSpPr>
        <p:spPr>
          <a:xfrm>
            <a:off x="529389" y="517901"/>
            <a:ext cx="22186232" cy="1015663"/>
          </a:xfrm>
          <a:prstGeom prst="rect">
            <a:avLst/>
          </a:prstGeom>
          <a:solidFill>
            <a:schemeClr val="accent1"/>
          </a:solidFill>
        </p:spPr>
        <p:txBody>
          <a:bodyPr wrap="square" rtlCol="0">
            <a:spAutoFit/>
          </a:bodyPr>
          <a:lstStyle/>
          <a:p>
            <a:pPr algn="ctr"/>
            <a:r>
              <a:rPr lang="en-US" sz="6000" b="1" dirty="0">
                <a:solidFill>
                  <a:schemeClr val="bg1"/>
                </a:solidFill>
              </a:rPr>
              <a:t>Description of Data</a:t>
            </a:r>
          </a:p>
        </p:txBody>
      </p:sp>
      <p:sp>
        <p:nvSpPr>
          <p:cNvPr id="5" name="TextBox 4">
            <a:extLst>
              <a:ext uri="{FF2B5EF4-FFF2-40B4-BE49-F238E27FC236}">
                <a16:creationId xmlns:a16="http://schemas.microsoft.com/office/drawing/2014/main" id="{28256C54-7879-4DC4-992A-9114FD00DB00}"/>
              </a:ext>
            </a:extLst>
          </p:cNvPr>
          <p:cNvSpPr txBox="1"/>
          <p:nvPr/>
        </p:nvSpPr>
        <p:spPr>
          <a:xfrm>
            <a:off x="1020447" y="1984346"/>
            <a:ext cx="21847629" cy="646331"/>
          </a:xfrm>
          <a:prstGeom prst="rect">
            <a:avLst/>
          </a:prstGeom>
          <a:noFill/>
        </p:spPr>
        <p:txBody>
          <a:bodyPr wrap="square" rtlCol="0">
            <a:spAutoFit/>
          </a:bodyPr>
          <a:lstStyle/>
          <a:p>
            <a:r>
              <a:rPr lang="en-US" dirty="0"/>
              <a:t> </a:t>
            </a:r>
          </a:p>
        </p:txBody>
      </p:sp>
      <p:sp>
        <p:nvSpPr>
          <p:cNvPr id="6" name="TextBox 5">
            <a:extLst>
              <a:ext uri="{FF2B5EF4-FFF2-40B4-BE49-F238E27FC236}">
                <a16:creationId xmlns:a16="http://schemas.microsoft.com/office/drawing/2014/main" id="{E0663549-0D23-4541-93BB-D4F0CE22A142}"/>
              </a:ext>
            </a:extLst>
          </p:cNvPr>
          <p:cNvSpPr txBox="1"/>
          <p:nvPr/>
        </p:nvSpPr>
        <p:spPr>
          <a:xfrm>
            <a:off x="1240971" y="2155371"/>
            <a:ext cx="21474650" cy="9140964"/>
          </a:xfrm>
          <a:prstGeom prst="rect">
            <a:avLst/>
          </a:prstGeom>
          <a:noFill/>
        </p:spPr>
        <p:txBody>
          <a:bodyPr wrap="square">
            <a:spAutoFit/>
          </a:bodyPr>
          <a:lstStyle/>
          <a:p>
            <a:pPr marL="457200" indent="-457200">
              <a:spcAft>
                <a:spcPts val="3600"/>
              </a:spcAft>
              <a:buFont typeface="Arial" panose="020B0604020202020204" pitchFamily="34" charset="0"/>
              <a:buChar char="•"/>
            </a:pPr>
            <a:r>
              <a:rPr lang="en-US" b="0" dirty="0">
                <a:effectLst/>
                <a:ea typeface="Times New Roman" panose="02020603050405020304" pitchFamily="18" charset="0"/>
              </a:rPr>
              <a:t>The main aim of this project is to forecast the future stock price of Tesla and Volkswagen motor companies.</a:t>
            </a:r>
            <a:r>
              <a:rPr lang="en-US" sz="3600" dirty="0"/>
              <a:t> This both  are vehicle based  motor companies.</a:t>
            </a:r>
          </a:p>
          <a:p>
            <a:pPr marL="457200" indent="-457200">
              <a:spcAft>
                <a:spcPts val="3600"/>
              </a:spcAft>
              <a:buFont typeface="Arial" panose="020B0604020202020204" pitchFamily="34" charset="0"/>
              <a:buChar char="•"/>
            </a:pPr>
            <a:r>
              <a:rPr lang="en-US" dirty="0">
                <a:effectLst/>
                <a:ea typeface="Calibri" panose="020F0502020204030204" pitchFamily="34" charset="0"/>
              </a:rPr>
              <a:t>Tesla Inc is an American company specializes in electric vehicle manufacturing, Solar panel and solar roof tile manufacturing</a:t>
            </a:r>
            <a:r>
              <a:rPr lang="en-US" sz="3600" dirty="0">
                <a:solidFill>
                  <a:schemeClr val="tx2"/>
                </a:solidFill>
                <a:ea typeface="Open Sans Light" panose="020B0306030504020204" pitchFamily="34" charset="0"/>
                <a:cs typeface="Open Sans Light" panose="020B0306030504020204" pitchFamily="34" charset="0"/>
              </a:rPr>
              <a:t>. I</a:t>
            </a:r>
            <a:r>
              <a:rPr lang="en-US" dirty="0"/>
              <a:t> chose this company because it has good historical data, it is a very known company and because of their field of activity since it is first and foremost a company that manufactures electrical cars, which makes it even more interesting since its products are ecofriendly and thus, represent the future of the automobile.</a:t>
            </a:r>
            <a:endParaRPr lang="en-US" sz="3600" dirty="0">
              <a:solidFill>
                <a:schemeClr val="tx2"/>
              </a:solidFill>
              <a:ea typeface="Open Sans Light" panose="020B0306030504020204" pitchFamily="34" charset="0"/>
              <a:cs typeface="Open Sans Light" panose="020B0306030504020204" pitchFamily="34" charset="0"/>
            </a:endParaRPr>
          </a:p>
          <a:p>
            <a:pPr marL="457200" indent="-457200">
              <a:spcAft>
                <a:spcPts val="3600"/>
              </a:spcAft>
              <a:buFont typeface="Arial" panose="020B0604020202020204" pitchFamily="34" charset="0"/>
              <a:buChar char="•"/>
            </a:pPr>
            <a:r>
              <a:rPr lang="en-US" dirty="0">
                <a:effectLst/>
                <a:ea typeface="Calibri" panose="020F0502020204030204" pitchFamily="34" charset="0"/>
              </a:rPr>
              <a:t>Volkswagen is a German based automotive manufacturing company specialize in manufacturing passenger, commercial vehicles and motorcycles</a:t>
            </a:r>
            <a:r>
              <a:rPr lang="en-US" dirty="0">
                <a:effectLst/>
                <a:latin typeface="Arial" panose="020B0604020202020204" pitchFamily="34" charset="0"/>
                <a:ea typeface="Calibri" panose="020F0502020204030204" pitchFamily="34" charset="0"/>
              </a:rPr>
              <a:t>. </a:t>
            </a:r>
          </a:p>
          <a:p>
            <a:pPr marL="457200" indent="-457200">
              <a:spcAft>
                <a:spcPts val="3600"/>
              </a:spcAft>
              <a:buFont typeface="Arial" panose="020B0604020202020204" pitchFamily="34" charset="0"/>
              <a:buChar char="•"/>
            </a:pPr>
            <a:r>
              <a:rPr lang="en-US" dirty="0">
                <a:solidFill>
                  <a:schemeClr val="tx2"/>
                </a:solidFill>
                <a:ea typeface="Open Sans Light" panose="020B0306030504020204" pitchFamily="34" charset="0"/>
                <a:cs typeface="Open Sans Light" panose="020B0306030504020204" pitchFamily="34" charset="0"/>
              </a:rPr>
              <a:t>I have </a:t>
            </a:r>
            <a:r>
              <a:rPr lang="en-US" b="0" i="0" dirty="0">
                <a:solidFill>
                  <a:srgbClr val="292929"/>
                </a:solidFill>
                <a:effectLst/>
                <a:latin typeface="medium-content-serif-font"/>
              </a:rPr>
              <a:t>used historical stock price data </a:t>
            </a:r>
            <a:r>
              <a:rPr lang="en-US" sz="3600" dirty="0">
                <a:solidFill>
                  <a:schemeClr val="tx2"/>
                </a:solidFill>
                <a:ea typeface="Open Sans Light" panose="020B0306030504020204" pitchFamily="34" charset="0"/>
                <a:cs typeface="Open Sans Light" panose="020B0306030504020204" pitchFamily="34" charset="0"/>
              </a:rPr>
              <a:t>the data from YAHOO Finance of NASDAQ’s official website in the form of an excel sheet, then download it, and import it to R Studio.</a:t>
            </a:r>
            <a:r>
              <a:rPr lang="en-US" b="0" i="0" dirty="0">
                <a:solidFill>
                  <a:srgbClr val="292929"/>
                </a:solidFill>
                <a:effectLst/>
                <a:latin typeface="medium-content-serif-font"/>
              </a:rPr>
              <a:t> We are going to use the “Close” price for this analysis</a:t>
            </a:r>
            <a:r>
              <a:rPr lang="en-US" sz="3600" dirty="0">
                <a:solidFill>
                  <a:schemeClr val="tx2"/>
                </a:solidFill>
                <a:ea typeface="Open Sans Light" panose="020B0306030504020204" pitchFamily="34" charset="0"/>
                <a:cs typeface="Open Sans Light" panose="020B0306030504020204" pitchFamily="34" charset="0"/>
              </a:rPr>
              <a:t>. </a:t>
            </a:r>
            <a:r>
              <a:rPr lang="en-US" dirty="0">
                <a:solidFill>
                  <a:schemeClr val="tx2"/>
                </a:solidFill>
                <a:ea typeface="Open Sans Light" panose="020B0306030504020204" pitchFamily="34" charset="0"/>
                <a:cs typeface="Open Sans Light" panose="020B0306030504020204" pitchFamily="34" charset="0"/>
              </a:rPr>
              <a:t>We </a:t>
            </a:r>
            <a:r>
              <a:rPr lang="en-US" sz="3600" dirty="0">
                <a:solidFill>
                  <a:schemeClr val="tx2"/>
                </a:solidFill>
                <a:ea typeface="Open Sans Light" panose="020B0306030504020204" pitchFamily="34" charset="0"/>
                <a:cs typeface="Open Sans Light" panose="020B0306030504020204" pitchFamily="34" charset="0"/>
              </a:rPr>
              <a:t>will analyze the </a:t>
            </a:r>
            <a:r>
              <a:rPr lang="en-US" dirty="0">
                <a:solidFill>
                  <a:schemeClr val="tx2"/>
                </a:solidFill>
                <a:ea typeface="Open Sans Light" panose="020B0306030504020204" pitchFamily="34" charset="0"/>
                <a:cs typeface="Open Sans Light" panose="020B0306030504020204" pitchFamily="34" charset="0"/>
              </a:rPr>
              <a:t>monthly</a:t>
            </a:r>
            <a:r>
              <a:rPr lang="en-US" sz="3600" dirty="0">
                <a:solidFill>
                  <a:schemeClr val="tx2"/>
                </a:solidFill>
                <a:ea typeface="Open Sans Light" panose="020B0306030504020204" pitchFamily="34" charset="0"/>
                <a:cs typeface="Open Sans Light" panose="020B0306030504020204" pitchFamily="34" charset="0"/>
              </a:rPr>
              <a:t> basis dataset</a:t>
            </a:r>
          </a:p>
          <a:p>
            <a:pPr marL="457200" indent="-457200">
              <a:spcAft>
                <a:spcPts val="3600"/>
              </a:spcAft>
              <a:buFont typeface="Arial" panose="020B0604020202020204" pitchFamily="34" charset="0"/>
              <a:buChar char="•"/>
            </a:pPr>
            <a:r>
              <a:rPr lang="en-US" sz="3600" dirty="0">
                <a:solidFill>
                  <a:schemeClr val="tx2"/>
                </a:solidFill>
                <a:ea typeface="Open Sans Light" panose="020B0306030504020204" pitchFamily="34" charset="0"/>
                <a:cs typeface="Open Sans Light" panose="020B0306030504020204" pitchFamily="34" charset="0"/>
              </a:rPr>
              <a:t>LINK-</a:t>
            </a:r>
            <a:r>
              <a:rPr lang="en-US" dirty="0"/>
              <a:t>:  </a:t>
            </a:r>
            <a:r>
              <a:rPr lang="en-US" dirty="0">
                <a:hlinkClick r:id="rId5"/>
              </a:rPr>
              <a:t>dataset can found here</a:t>
            </a:r>
            <a:endParaRPr lang="en-US" sz="3600" dirty="0">
              <a:solidFill>
                <a:schemeClr val="tx2"/>
              </a:solidFill>
              <a:ea typeface="Open Sans Light" panose="020B0306030504020204" pitchFamily="34" charset="0"/>
              <a:cs typeface="Open Sans Light" panose="020B0306030504020204" pitchFamily="34" charset="0"/>
            </a:endParaRPr>
          </a:p>
        </p:txBody>
      </p:sp>
      <p:pic>
        <p:nvPicPr>
          <p:cNvPr id="3" name="Recorded Sound">
            <a:hlinkClick r:id="" action="ppaction://media"/>
            <a:extLst>
              <a:ext uri="{FF2B5EF4-FFF2-40B4-BE49-F238E27FC236}">
                <a16:creationId xmlns:a16="http://schemas.microsoft.com/office/drawing/2014/main" id="{381E1187-D5B6-497C-B4CF-D6FB2B261D3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988800" y="6654800"/>
            <a:ext cx="406400" cy="406400"/>
          </a:xfrm>
          <a:prstGeom prst="rect">
            <a:avLst/>
          </a:prstGeom>
        </p:spPr>
      </p:pic>
    </p:spTree>
    <p:extLst>
      <p:ext uri="{BB962C8B-B14F-4D97-AF65-F5344CB8AC3E}">
        <p14:creationId xmlns:p14="http://schemas.microsoft.com/office/powerpoint/2010/main" val="3915181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59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EEF23DD-5BED-451C-8DBE-5846BEC5991B}"/>
              </a:ext>
            </a:extLst>
          </p:cNvPr>
          <p:cNvSpPr txBox="1"/>
          <p:nvPr/>
        </p:nvSpPr>
        <p:spPr>
          <a:xfrm>
            <a:off x="222069" y="450131"/>
            <a:ext cx="8796909" cy="3244642"/>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6000" b="1" dirty="0">
                <a:solidFill>
                  <a:schemeClr val="bg1"/>
                </a:solidFill>
                <a:ea typeface="+mj-ea"/>
                <a:cs typeface="+mj-cs"/>
              </a:rPr>
              <a:t>Stock Price of Tesla and VW</a:t>
            </a:r>
            <a:endParaRPr lang="en-US" sz="6000" b="1" kern="1200" dirty="0">
              <a:solidFill>
                <a:schemeClr val="bg1"/>
              </a:solidFill>
              <a:ea typeface="+mj-ea"/>
              <a:cs typeface="+mj-cs"/>
            </a:endParaRPr>
          </a:p>
        </p:txBody>
      </p:sp>
      <p:sp>
        <p:nvSpPr>
          <p:cNvPr id="8" name="TextBox 7">
            <a:extLst>
              <a:ext uri="{FF2B5EF4-FFF2-40B4-BE49-F238E27FC236}">
                <a16:creationId xmlns:a16="http://schemas.microsoft.com/office/drawing/2014/main" id="{5A4FE0FE-E509-4374-AB16-2A9BC3DB7453}"/>
              </a:ext>
            </a:extLst>
          </p:cNvPr>
          <p:cNvSpPr txBox="1"/>
          <p:nvPr/>
        </p:nvSpPr>
        <p:spPr>
          <a:xfrm>
            <a:off x="-935905" y="3419060"/>
            <a:ext cx="9954883" cy="9174881"/>
          </a:xfrm>
          <a:prstGeom prst="rect">
            <a:avLst/>
          </a:prstGeom>
        </p:spPr>
        <p:txBody>
          <a:bodyPr vert="horz" lIns="91440" tIns="45720" rIns="91440" bIns="45720" rtlCol="0">
            <a:normAutofit/>
          </a:bodyPr>
          <a:lstStyle/>
          <a:p>
            <a:pPr marL="457200" indent="-228600" defTabSz="914400">
              <a:lnSpc>
                <a:spcPct val="90000"/>
              </a:lnSpc>
              <a:spcAft>
                <a:spcPts val="600"/>
              </a:spcAft>
              <a:buFont typeface="Arial" panose="020B0604020202020204" pitchFamily="34" charset="0"/>
              <a:buChar char="•"/>
            </a:pPr>
            <a:endParaRPr lang="en-US" sz="4000" dirty="0"/>
          </a:p>
          <a:p>
            <a:pPr marL="1371600" lvl="1" indent="-228600" defTabSz="914400">
              <a:lnSpc>
                <a:spcPct val="90000"/>
              </a:lnSpc>
              <a:spcAft>
                <a:spcPts val="600"/>
              </a:spcAft>
              <a:buFont typeface="Arial" panose="020B0604020202020204" pitchFamily="34" charset="0"/>
              <a:buChar char="•"/>
            </a:pPr>
            <a:r>
              <a:rPr lang="en-US" dirty="0"/>
              <a:t>   The blue line denotes  the monthly Tesla stock price  from 2013 to 2020, it seems be have positive trend.</a:t>
            </a:r>
          </a:p>
          <a:p>
            <a:pPr marL="1143000" lvl="1" defTabSz="914400">
              <a:lnSpc>
                <a:spcPct val="90000"/>
              </a:lnSpc>
              <a:spcAft>
                <a:spcPts val="600"/>
              </a:spcAft>
            </a:pPr>
            <a:endParaRPr lang="en-US" dirty="0"/>
          </a:p>
          <a:p>
            <a:pPr marL="1371600" lvl="1" indent="-228600" defTabSz="914400">
              <a:lnSpc>
                <a:spcPct val="90000"/>
              </a:lnSpc>
              <a:spcAft>
                <a:spcPts val="600"/>
              </a:spcAft>
              <a:buFont typeface="Arial" panose="020B0604020202020204" pitchFamily="34" charset="0"/>
              <a:buChar char="•"/>
            </a:pPr>
            <a:r>
              <a:rPr lang="en-US" dirty="0"/>
              <a:t> The yellow line denotes the monthly stock piece of Volkswagen(VW) it doesn’t seem to be positive nor negative trend , there is not much fluctuations.</a:t>
            </a:r>
          </a:p>
          <a:p>
            <a:pPr marL="1143000" lvl="1" defTabSz="914400">
              <a:lnSpc>
                <a:spcPct val="90000"/>
              </a:lnSpc>
              <a:spcAft>
                <a:spcPts val="600"/>
              </a:spcAft>
            </a:pPr>
            <a:endParaRPr lang="en-US" dirty="0"/>
          </a:p>
          <a:p>
            <a:pPr marL="1371600" lvl="1" indent="-228600" defTabSz="914400">
              <a:lnSpc>
                <a:spcPct val="90000"/>
              </a:lnSpc>
              <a:spcAft>
                <a:spcPts val="600"/>
              </a:spcAft>
              <a:buFont typeface="Arial" panose="020B0604020202020204" pitchFamily="34" charset="0"/>
              <a:buChar char="•"/>
            </a:pPr>
            <a:r>
              <a:rPr lang="en-US" dirty="0">
                <a:solidFill>
                  <a:srgbClr val="292929"/>
                </a:solidFill>
                <a:latin typeface="medium-content-serif-font"/>
              </a:rPr>
              <a:t>Recent Study says </a:t>
            </a:r>
            <a:r>
              <a:rPr lang="en-US" b="0" i="0" dirty="0">
                <a:solidFill>
                  <a:srgbClr val="292929"/>
                </a:solidFill>
                <a:effectLst/>
                <a:latin typeface="medium-content-serif-font"/>
              </a:rPr>
              <a:t>Tesla has overcome Volkswagen become the second most valuable auto company before General Motor.</a:t>
            </a:r>
          </a:p>
          <a:p>
            <a:pPr marL="1371600" lvl="1" indent="-228600" defTabSz="914400">
              <a:lnSpc>
                <a:spcPct val="90000"/>
              </a:lnSpc>
              <a:spcAft>
                <a:spcPts val="600"/>
              </a:spcAft>
              <a:buFont typeface="Arial" panose="020B0604020202020204" pitchFamily="34" charset="0"/>
              <a:buChar char="•"/>
            </a:pPr>
            <a:r>
              <a:rPr lang="en-US" b="0" i="0" dirty="0">
                <a:solidFill>
                  <a:srgbClr val="292929"/>
                </a:solidFill>
                <a:effectLst/>
                <a:latin typeface="medium-content-serif-font"/>
              </a:rPr>
              <a:t>From the graph we can see Tesla has overcome Volkswagen at the end of 2015</a:t>
            </a:r>
            <a:endParaRPr lang="en-US" dirty="0"/>
          </a:p>
          <a:p>
            <a:pPr marL="457200" indent="-228600" defTabSz="914400">
              <a:lnSpc>
                <a:spcPct val="90000"/>
              </a:lnSpc>
              <a:spcAft>
                <a:spcPts val="600"/>
              </a:spcAft>
              <a:buFont typeface="Arial" panose="020B0604020202020204" pitchFamily="34" charset="0"/>
              <a:buChar char="•"/>
            </a:pPr>
            <a:endParaRPr lang="en-US" sz="4000" dirty="0"/>
          </a:p>
          <a:p>
            <a:pPr marL="457200" indent="-228600" defTabSz="914400">
              <a:lnSpc>
                <a:spcPct val="90000"/>
              </a:lnSpc>
              <a:spcAft>
                <a:spcPts val="600"/>
              </a:spcAft>
              <a:buFont typeface="Arial" panose="020B0604020202020204" pitchFamily="34" charset="0"/>
              <a:buChar char="•"/>
            </a:pPr>
            <a:endParaRPr lang="en-US" sz="4000" dirty="0"/>
          </a:p>
        </p:txBody>
      </p:sp>
      <p:sp>
        <p:nvSpPr>
          <p:cNvPr id="11" name="Rectangle 13">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8112" y="0"/>
            <a:ext cx="15105888" cy="13716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7376" y="1115568"/>
            <a:ext cx="13168196" cy="1147837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utoShape 2">
            <a:extLst>
              <a:ext uri="{FF2B5EF4-FFF2-40B4-BE49-F238E27FC236}">
                <a16:creationId xmlns:a16="http://schemas.microsoft.com/office/drawing/2014/main" id="{18E4456B-E628-45A9-95FC-020DEE127105}"/>
              </a:ext>
            </a:extLst>
          </p:cNvPr>
          <p:cNvSpPr>
            <a:spLocks noChangeAspect="1" noChangeArrowheads="1"/>
          </p:cNvSpPr>
          <p:nvPr/>
        </p:nvSpPr>
        <p:spPr bwMode="auto">
          <a:xfrm>
            <a:off x="12039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a:extLst>
              <a:ext uri="{FF2B5EF4-FFF2-40B4-BE49-F238E27FC236}">
                <a16:creationId xmlns:a16="http://schemas.microsoft.com/office/drawing/2014/main" id="{46ED3404-4583-4603-9758-29CBD9B2987B}"/>
              </a:ext>
            </a:extLst>
          </p:cNvPr>
          <p:cNvPicPr>
            <a:picLocks noChangeAspect="1"/>
          </p:cNvPicPr>
          <p:nvPr/>
        </p:nvPicPr>
        <p:blipFill>
          <a:blip r:embed="rId4"/>
          <a:stretch>
            <a:fillRect/>
          </a:stretch>
        </p:blipFill>
        <p:spPr>
          <a:xfrm>
            <a:off x="10959548" y="2880853"/>
            <a:ext cx="12080814" cy="7628121"/>
          </a:xfrm>
          <a:prstGeom prst="rect">
            <a:avLst/>
          </a:prstGeom>
        </p:spPr>
      </p:pic>
      <p:sp>
        <p:nvSpPr>
          <p:cNvPr id="3" name="TextBox 2">
            <a:extLst>
              <a:ext uri="{FF2B5EF4-FFF2-40B4-BE49-F238E27FC236}">
                <a16:creationId xmlns:a16="http://schemas.microsoft.com/office/drawing/2014/main" id="{9773AD19-58CE-4E77-91B9-622ADD6A41D8}"/>
              </a:ext>
            </a:extLst>
          </p:cNvPr>
          <p:cNvSpPr txBox="1"/>
          <p:nvPr/>
        </p:nvSpPr>
        <p:spPr>
          <a:xfrm flipH="1">
            <a:off x="11363076" y="1775791"/>
            <a:ext cx="10616318" cy="646331"/>
          </a:xfrm>
          <a:prstGeom prst="rect">
            <a:avLst/>
          </a:prstGeom>
          <a:noFill/>
        </p:spPr>
        <p:txBody>
          <a:bodyPr wrap="square" rtlCol="0">
            <a:spAutoFit/>
          </a:bodyPr>
          <a:lstStyle/>
          <a:p>
            <a:r>
              <a:rPr lang="en-US" dirty="0"/>
              <a:t>Stock price of Tesla and VW of year(2013-2020)</a:t>
            </a:r>
          </a:p>
        </p:txBody>
      </p:sp>
      <p:pic>
        <p:nvPicPr>
          <p:cNvPr id="5" name="Recorded Sound">
            <a:hlinkClick r:id="" action="ppaction://media"/>
            <a:extLst>
              <a:ext uri="{FF2B5EF4-FFF2-40B4-BE49-F238E27FC236}">
                <a16:creationId xmlns:a16="http://schemas.microsoft.com/office/drawing/2014/main" id="{5432CF88-FEE7-4616-A6F9-9BDB7E9FC9E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988800" y="6654800"/>
            <a:ext cx="406400" cy="406400"/>
          </a:xfrm>
          <a:prstGeom prst="rect">
            <a:avLst/>
          </a:prstGeom>
        </p:spPr>
      </p:pic>
    </p:spTree>
    <p:extLst>
      <p:ext uri="{BB962C8B-B14F-4D97-AF65-F5344CB8AC3E}">
        <p14:creationId xmlns:p14="http://schemas.microsoft.com/office/powerpoint/2010/main" val="793240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47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5A67277-4706-432E-A629-659404149747}"/>
              </a:ext>
            </a:extLst>
          </p:cNvPr>
          <p:cNvSpPr txBox="1"/>
          <p:nvPr/>
        </p:nvSpPr>
        <p:spPr>
          <a:xfrm>
            <a:off x="673770" y="289455"/>
            <a:ext cx="7635080" cy="3524606"/>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6000" b="1">
                <a:solidFill>
                  <a:schemeClr val="bg1"/>
                </a:solidFill>
                <a:ea typeface="+mj-ea"/>
                <a:cs typeface="+mj-cs"/>
              </a:rPr>
              <a:t>Plotting and </a:t>
            </a:r>
            <a:r>
              <a:rPr lang="en-US" sz="6000" b="1" i="0">
                <a:solidFill>
                  <a:schemeClr val="bg1"/>
                </a:solidFill>
                <a:effectLst/>
              </a:rPr>
              <a:t>Decompose the Time Series</a:t>
            </a:r>
          </a:p>
          <a:p>
            <a:pPr algn="ctr" defTabSz="914400">
              <a:lnSpc>
                <a:spcPct val="90000"/>
              </a:lnSpc>
              <a:spcBef>
                <a:spcPct val="0"/>
              </a:spcBef>
              <a:spcAft>
                <a:spcPts val="600"/>
              </a:spcAft>
            </a:pPr>
            <a:endParaRPr lang="en-US" sz="6000" b="1" kern="1200" dirty="0">
              <a:solidFill>
                <a:schemeClr val="bg1"/>
              </a:solidFill>
              <a:ea typeface="+mj-ea"/>
              <a:cs typeface="+mj-cs"/>
            </a:endParaRPr>
          </a:p>
        </p:txBody>
      </p:sp>
      <p:sp>
        <p:nvSpPr>
          <p:cNvPr id="7" name="TextBox 6">
            <a:extLst>
              <a:ext uri="{FF2B5EF4-FFF2-40B4-BE49-F238E27FC236}">
                <a16:creationId xmlns:a16="http://schemas.microsoft.com/office/drawing/2014/main" id="{46D9BBE9-8951-42ED-AC20-50F10A4DD778}"/>
              </a:ext>
            </a:extLst>
          </p:cNvPr>
          <p:cNvSpPr txBox="1"/>
          <p:nvPr/>
        </p:nvSpPr>
        <p:spPr>
          <a:xfrm>
            <a:off x="117566" y="3004457"/>
            <a:ext cx="9030898" cy="10422088"/>
          </a:xfrm>
          <a:prstGeom prst="rect">
            <a:avLst/>
          </a:prstGeom>
        </p:spPr>
        <p:txBody>
          <a:bodyPr vert="horz" lIns="91440" tIns="45720" rIns="91440" bIns="45720" rtlCol="0">
            <a:normAutofit/>
          </a:bodyPr>
          <a:lstStyle/>
          <a:p>
            <a:pPr marL="457200" indent="-228600" defTabSz="914400">
              <a:lnSpc>
                <a:spcPct val="90000"/>
              </a:lnSpc>
              <a:spcAft>
                <a:spcPts val="600"/>
              </a:spcAft>
              <a:buFont typeface="Arial" panose="020B0604020202020204" pitchFamily="34" charset="0"/>
              <a:buChar char="•"/>
            </a:pPr>
            <a:endParaRPr lang="en-US" sz="4000" dirty="0"/>
          </a:p>
          <a:p>
            <a:pPr marL="457200" indent="-228600" defTabSz="914400">
              <a:lnSpc>
                <a:spcPct val="90000"/>
              </a:lnSpc>
              <a:spcAft>
                <a:spcPts val="600"/>
              </a:spcAft>
              <a:buFont typeface="Arial" panose="020B0604020202020204" pitchFamily="34" charset="0"/>
              <a:buChar char="•"/>
            </a:pPr>
            <a:r>
              <a:rPr lang="en-US" sz="4000" dirty="0"/>
              <a:t> </a:t>
            </a:r>
            <a:r>
              <a:rPr lang="en-US" b="0" i="0" dirty="0">
                <a:effectLst/>
              </a:rPr>
              <a:t>Decomposing a time series means separating it into its constituent components, which are usually a trend component and an irregular component, and if it is a seasonal time series, a seasonal component</a:t>
            </a:r>
            <a:r>
              <a:rPr lang="en-US" sz="4000" b="0" i="0" dirty="0">
                <a:effectLst/>
              </a:rPr>
              <a:t>.</a:t>
            </a:r>
            <a:endParaRPr lang="en-US" sz="4000" dirty="0"/>
          </a:p>
          <a:p>
            <a:pPr marL="457200" indent="-228600" defTabSz="914400">
              <a:lnSpc>
                <a:spcPct val="90000"/>
              </a:lnSpc>
              <a:spcAft>
                <a:spcPts val="600"/>
              </a:spcAft>
              <a:buFont typeface="Arial" panose="020B0604020202020204" pitchFamily="34" charset="0"/>
              <a:buChar char="•"/>
            </a:pPr>
            <a:endParaRPr lang="en-US" sz="4000" dirty="0"/>
          </a:p>
          <a:p>
            <a:pPr marL="457200" indent="-228600" defTabSz="914400">
              <a:lnSpc>
                <a:spcPct val="90000"/>
              </a:lnSpc>
              <a:spcAft>
                <a:spcPts val="600"/>
              </a:spcAft>
              <a:buFont typeface="Arial" panose="020B0604020202020204" pitchFamily="34" charset="0"/>
              <a:buChar char="•"/>
            </a:pPr>
            <a:r>
              <a:rPr lang="en-US" dirty="0"/>
              <a:t>I have used </a:t>
            </a:r>
            <a:r>
              <a:rPr lang="en-US" b="0" i="0" dirty="0">
                <a:effectLst/>
              </a:rPr>
              <a:t>additive decomposition model </a:t>
            </a:r>
            <a:r>
              <a:rPr lang="en-US" dirty="0"/>
              <a:t>as  </a:t>
            </a:r>
            <a:r>
              <a:rPr lang="en-US" b="0" i="0" dirty="0">
                <a:effectLst/>
              </a:rPr>
              <a:t>the magnitude of the trend-cycle and seasonal components remain constant over the course of the series.</a:t>
            </a:r>
          </a:p>
          <a:p>
            <a:pPr marL="457200" indent="-228600" defTabSz="914400">
              <a:lnSpc>
                <a:spcPct val="90000"/>
              </a:lnSpc>
              <a:spcAft>
                <a:spcPts val="600"/>
              </a:spcAft>
              <a:buFont typeface="Arial" panose="020B0604020202020204" pitchFamily="34" charset="0"/>
              <a:buChar char="•"/>
            </a:pPr>
            <a:endParaRPr lang="en-US" b="0" i="0" dirty="0">
              <a:effectLst/>
            </a:endParaRPr>
          </a:p>
          <a:p>
            <a:pPr marL="457200" indent="-228600" defTabSz="914400">
              <a:lnSpc>
                <a:spcPct val="90000"/>
              </a:lnSpc>
              <a:spcAft>
                <a:spcPts val="600"/>
              </a:spcAft>
              <a:buFont typeface="Arial" panose="020B0604020202020204" pitchFamily="34" charset="0"/>
              <a:buChar char="•"/>
            </a:pPr>
            <a:r>
              <a:rPr lang="en-US" dirty="0"/>
              <a:t>Tesla seems to have a positive tend, whereas VW seems to have a fluctuation.</a:t>
            </a:r>
          </a:p>
          <a:p>
            <a:pPr marL="228600" defTabSz="914400">
              <a:lnSpc>
                <a:spcPct val="90000"/>
              </a:lnSpc>
              <a:spcAft>
                <a:spcPts val="600"/>
              </a:spcAft>
            </a:pPr>
            <a:endParaRPr lang="en-US" dirty="0"/>
          </a:p>
          <a:p>
            <a:pPr marL="457200" indent="-228600" defTabSz="914400">
              <a:lnSpc>
                <a:spcPct val="90000"/>
              </a:lnSpc>
              <a:spcAft>
                <a:spcPts val="600"/>
              </a:spcAft>
              <a:buFont typeface="Arial" panose="020B0604020202020204" pitchFamily="34" charset="0"/>
              <a:buChar char="•"/>
            </a:pPr>
            <a:r>
              <a:rPr lang="en-US" b="0" i="0" dirty="0">
                <a:effectLst/>
              </a:rPr>
              <a:t>Our data doesn’t seem to have a seasonal pattern</a:t>
            </a:r>
          </a:p>
          <a:p>
            <a:pPr marL="457200" indent="-228600" defTabSz="914400">
              <a:lnSpc>
                <a:spcPct val="90000"/>
              </a:lnSpc>
              <a:spcAft>
                <a:spcPts val="600"/>
              </a:spcAft>
              <a:buFont typeface="Arial" panose="020B0604020202020204" pitchFamily="34" charset="0"/>
              <a:buChar char="•"/>
            </a:pPr>
            <a:endParaRPr lang="en-US" sz="4000" dirty="0"/>
          </a:p>
          <a:p>
            <a:pPr marL="457200" indent="-228600" defTabSz="914400">
              <a:lnSpc>
                <a:spcPct val="90000"/>
              </a:lnSpc>
              <a:spcAft>
                <a:spcPts val="600"/>
              </a:spcAft>
              <a:buFont typeface="Arial" panose="020B0604020202020204" pitchFamily="34" charset="0"/>
              <a:buChar char="•"/>
            </a:pPr>
            <a:endParaRPr lang="en-US" sz="4000" dirty="0"/>
          </a:p>
        </p:txBody>
      </p:sp>
      <p:sp>
        <p:nvSpPr>
          <p:cNvPr id="19" name="Rectangle 1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8112" y="0"/>
            <a:ext cx="15105888" cy="13716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7376" y="1115568"/>
            <a:ext cx="13168196" cy="1147837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utoShape 2">
            <a:extLst>
              <a:ext uri="{FF2B5EF4-FFF2-40B4-BE49-F238E27FC236}">
                <a16:creationId xmlns:a16="http://schemas.microsoft.com/office/drawing/2014/main" id="{22284C18-18EE-41B6-BA38-5DF27C684A32}"/>
              </a:ext>
            </a:extLst>
          </p:cNvPr>
          <p:cNvSpPr>
            <a:spLocks noChangeAspect="1" noChangeArrowheads="1"/>
          </p:cNvSpPr>
          <p:nvPr/>
        </p:nvSpPr>
        <p:spPr bwMode="auto">
          <a:xfrm>
            <a:off x="12039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09037B14-7C3F-4C7E-98F9-DC51279BE6E4}"/>
              </a:ext>
            </a:extLst>
          </p:cNvPr>
          <p:cNvPicPr>
            <a:picLocks noChangeAspect="1"/>
          </p:cNvPicPr>
          <p:nvPr/>
        </p:nvPicPr>
        <p:blipFill>
          <a:blip r:embed="rId4"/>
          <a:stretch>
            <a:fillRect/>
          </a:stretch>
        </p:blipFill>
        <p:spPr>
          <a:xfrm>
            <a:off x="10975251" y="6746498"/>
            <a:ext cx="11711609" cy="5847444"/>
          </a:xfrm>
          <a:prstGeom prst="rect">
            <a:avLst/>
          </a:prstGeom>
        </p:spPr>
      </p:pic>
      <p:pic>
        <p:nvPicPr>
          <p:cNvPr id="9" name="Picture 8">
            <a:extLst>
              <a:ext uri="{FF2B5EF4-FFF2-40B4-BE49-F238E27FC236}">
                <a16:creationId xmlns:a16="http://schemas.microsoft.com/office/drawing/2014/main" id="{1030B33A-B166-47A9-9C99-51ACD529AC85}"/>
              </a:ext>
            </a:extLst>
          </p:cNvPr>
          <p:cNvPicPr>
            <a:picLocks noChangeAspect="1"/>
          </p:cNvPicPr>
          <p:nvPr/>
        </p:nvPicPr>
        <p:blipFill>
          <a:blip r:embed="rId5"/>
          <a:stretch>
            <a:fillRect/>
          </a:stretch>
        </p:blipFill>
        <p:spPr>
          <a:xfrm>
            <a:off x="10605051" y="1291419"/>
            <a:ext cx="12684092" cy="5045284"/>
          </a:xfrm>
          <a:prstGeom prst="rect">
            <a:avLst/>
          </a:prstGeom>
        </p:spPr>
      </p:pic>
      <p:pic>
        <p:nvPicPr>
          <p:cNvPr id="12" name="Recorded Sound">
            <a:hlinkClick r:id="" action="ppaction://media"/>
            <a:extLst>
              <a:ext uri="{FF2B5EF4-FFF2-40B4-BE49-F238E27FC236}">
                <a16:creationId xmlns:a16="http://schemas.microsoft.com/office/drawing/2014/main" id="{F03EF6F9-276A-40E0-B3C1-87CE9756B64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988800" y="6654800"/>
            <a:ext cx="406400" cy="406400"/>
          </a:xfrm>
          <a:prstGeom prst="rect">
            <a:avLst/>
          </a:prstGeom>
        </p:spPr>
      </p:pic>
    </p:spTree>
    <p:extLst>
      <p:ext uri="{BB962C8B-B14F-4D97-AF65-F5344CB8AC3E}">
        <p14:creationId xmlns:p14="http://schemas.microsoft.com/office/powerpoint/2010/main" val="16070020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884"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7A51769-9EC1-4FF5-A4F8-AD12259E6067}"/>
              </a:ext>
            </a:extLst>
          </p:cNvPr>
          <p:cNvSpPr txBox="1"/>
          <p:nvPr/>
        </p:nvSpPr>
        <p:spPr>
          <a:xfrm>
            <a:off x="529389" y="517901"/>
            <a:ext cx="22186232" cy="923330"/>
          </a:xfrm>
          <a:prstGeom prst="rect">
            <a:avLst/>
          </a:prstGeom>
          <a:solidFill>
            <a:schemeClr val="accent1"/>
          </a:solidFill>
        </p:spPr>
        <p:txBody>
          <a:bodyPr wrap="square" rtlCol="0">
            <a:spAutoFit/>
          </a:bodyPr>
          <a:lstStyle/>
          <a:p>
            <a:pPr algn="ctr" defTabSz="914400">
              <a:lnSpc>
                <a:spcPct val="90000"/>
              </a:lnSpc>
              <a:spcBef>
                <a:spcPct val="0"/>
              </a:spcBef>
              <a:spcAft>
                <a:spcPts val="600"/>
              </a:spcAft>
            </a:pPr>
            <a:r>
              <a:rPr lang="en-US" sz="6000" b="1" i="0" dirty="0">
                <a:solidFill>
                  <a:schemeClr val="bg2"/>
                </a:solidFill>
                <a:effectLst/>
              </a:rPr>
              <a:t>Stationarity and differencing</a:t>
            </a:r>
          </a:p>
        </p:txBody>
      </p:sp>
      <p:sp>
        <p:nvSpPr>
          <p:cNvPr id="5" name="TextBox 4">
            <a:extLst>
              <a:ext uri="{FF2B5EF4-FFF2-40B4-BE49-F238E27FC236}">
                <a16:creationId xmlns:a16="http://schemas.microsoft.com/office/drawing/2014/main" id="{28256C54-7879-4DC4-992A-9114FD00DB00}"/>
              </a:ext>
            </a:extLst>
          </p:cNvPr>
          <p:cNvSpPr txBox="1"/>
          <p:nvPr/>
        </p:nvSpPr>
        <p:spPr>
          <a:xfrm>
            <a:off x="1020447" y="1984346"/>
            <a:ext cx="21847629" cy="646331"/>
          </a:xfrm>
          <a:prstGeom prst="rect">
            <a:avLst/>
          </a:prstGeom>
          <a:noFill/>
        </p:spPr>
        <p:txBody>
          <a:bodyPr wrap="square" rtlCol="0">
            <a:spAutoFit/>
          </a:bodyPr>
          <a:lstStyle/>
          <a:p>
            <a:r>
              <a:rPr lang="en-US" dirty="0"/>
              <a:t> </a:t>
            </a:r>
          </a:p>
        </p:txBody>
      </p:sp>
      <p:sp>
        <p:nvSpPr>
          <p:cNvPr id="6" name="TextBox 5">
            <a:extLst>
              <a:ext uri="{FF2B5EF4-FFF2-40B4-BE49-F238E27FC236}">
                <a16:creationId xmlns:a16="http://schemas.microsoft.com/office/drawing/2014/main" id="{F3D091D5-3675-4CDF-98FF-270A7491F458}"/>
              </a:ext>
            </a:extLst>
          </p:cNvPr>
          <p:cNvSpPr txBox="1"/>
          <p:nvPr/>
        </p:nvSpPr>
        <p:spPr>
          <a:xfrm>
            <a:off x="1020446" y="2468880"/>
            <a:ext cx="21591359" cy="10224337"/>
          </a:xfrm>
          <a:prstGeom prst="rect">
            <a:avLst/>
          </a:prstGeom>
          <a:noFill/>
        </p:spPr>
        <p:txBody>
          <a:bodyPr wrap="square">
            <a:spAutoFit/>
          </a:bodyPr>
          <a:lstStyle/>
          <a:p>
            <a:pPr marL="457200" indent="-228600" defTabSz="914400">
              <a:lnSpc>
                <a:spcPct val="90000"/>
              </a:lnSpc>
              <a:spcAft>
                <a:spcPts val="600"/>
              </a:spcAft>
              <a:buFont typeface="Arial" panose="020B0604020202020204" pitchFamily="34" charset="0"/>
              <a:buChar char="•"/>
            </a:pPr>
            <a:r>
              <a:rPr lang="en-US" b="1" spc="-5" dirty="0">
                <a:solidFill>
                  <a:srgbClr val="292929"/>
                </a:solidFill>
                <a:effectLst/>
                <a:ea typeface="Times New Roman" panose="02020603050405020304" pitchFamily="18" charset="0"/>
                <a:cs typeface="Times New Roman" panose="02020603050405020304" pitchFamily="18" charset="0"/>
              </a:rPr>
              <a:t>I have used Augmented Dickey-Fuller(ADF) to find if the series is stationary or not. The below is the alpha value for both the data. </a:t>
            </a:r>
          </a:p>
          <a:p>
            <a:pPr marL="228600" defTabSz="914400">
              <a:lnSpc>
                <a:spcPct val="90000"/>
              </a:lnSpc>
              <a:spcAft>
                <a:spcPts val="600"/>
              </a:spcAft>
            </a:pPr>
            <a:r>
              <a:rPr lang="en-US" b="1" spc="-5" dirty="0">
                <a:solidFill>
                  <a:srgbClr val="292929"/>
                </a:solidFill>
                <a:effectLst/>
                <a:ea typeface="Times New Roman" panose="02020603050405020304" pitchFamily="18" charset="0"/>
                <a:cs typeface="Times New Roman" panose="02020603050405020304" pitchFamily="18" charset="0"/>
              </a:rPr>
              <a:t>                                           </a:t>
            </a:r>
          </a:p>
          <a:p>
            <a:pPr marL="228600" defTabSz="914400">
              <a:lnSpc>
                <a:spcPct val="90000"/>
              </a:lnSpc>
              <a:spcAft>
                <a:spcPts val="600"/>
              </a:spcAft>
            </a:pPr>
            <a:endParaRPr lang="en-US" b="1" dirty="0">
              <a:effectLst/>
              <a:ea typeface="Calibri" panose="020F0502020204030204" pitchFamily="34" charset="0"/>
              <a:cs typeface="Times New Roman" panose="02020603050405020304" pitchFamily="18" charset="0"/>
            </a:endParaRPr>
          </a:p>
          <a:p>
            <a:pPr marL="228600" defTabSz="914400">
              <a:lnSpc>
                <a:spcPct val="90000"/>
              </a:lnSpc>
              <a:spcAft>
                <a:spcPts val="600"/>
              </a:spcAft>
            </a:pPr>
            <a:endParaRPr lang="en-US" b="1" dirty="0"/>
          </a:p>
          <a:p>
            <a:pPr marL="457200" indent="-228600" defTabSz="914400">
              <a:lnSpc>
                <a:spcPct val="90000"/>
              </a:lnSpc>
              <a:spcAft>
                <a:spcPts val="600"/>
              </a:spcAft>
              <a:buFont typeface="Arial" panose="020B0604020202020204" pitchFamily="34" charset="0"/>
              <a:buChar char="•"/>
            </a:pPr>
            <a:endParaRPr lang="en-US" b="1" dirty="0"/>
          </a:p>
          <a:p>
            <a:pPr algn="l"/>
            <a:r>
              <a:rPr lang="en-US" b="1" i="1" dirty="0">
                <a:solidFill>
                  <a:srgbClr val="292929"/>
                </a:solidFill>
                <a:effectLst/>
              </a:rPr>
              <a:t>  	</a:t>
            </a:r>
            <a:r>
              <a:rPr lang="en-US" b="1" i="1" dirty="0">
                <a:effectLst/>
              </a:rPr>
              <a:t>p &gt; </a:t>
            </a:r>
            <a:r>
              <a:rPr lang="en-US" b="1" i="0" dirty="0">
                <a:effectLst/>
              </a:rPr>
              <a:t>0, and the process is not stationary.</a:t>
            </a:r>
          </a:p>
          <a:p>
            <a:pPr algn="l"/>
            <a:r>
              <a:rPr lang="en-US" b="1" dirty="0"/>
              <a:t>                </a:t>
            </a:r>
            <a:r>
              <a:rPr lang="en-US" b="1" i="0" dirty="0">
                <a:effectLst/>
              </a:rPr>
              <a:t> </a:t>
            </a:r>
            <a:r>
              <a:rPr lang="en-US" b="1" i="1" dirty="0">
                <a:effectLst/>
              </a:rPr>
              <a:t>p = </a:t>
            </a:r>
            <a:r>
              <a:rPr lang="en-US" b="1" i="0" dirty="0">
                <a:effectLst/>
              </a:rPr>
              <a:t>0, the null hypothesis is rejected, and the process is considered to be stationary.</a:t>
            </a:r>
          </a:p>
          <a:p>
            <a:pPr algn="l"/>
            <a:endParaRPr lang="en-US" b="1" i="0" dirty="0">
              <a:effectLst/>
            </a:endParaRPr>
          </a:p>
          <a:p>
            <a:pPr marL="457200" indent="-228600" defTabSz="914400">
              <a:lnSpc>
                <a:spcPct val="90000"/>
              </a:lnSpc>
              <a:spcAft>
                <a:spcPts val="600"/>
              </a:spcAft>
              <a:buFont typeface="Arial" panose="020B0604020202020204" pitchFamily="34" charset="0"/>
              <a:buChar char="•"/>
            </a:pPr>
            <a:r>
              <a:rPr lang="en-US" b="1" dirty="0"/>
              <a:t>Our data is non stationary  and has unit roots.</a:t>
            </a:r>
          </a:p>
          <a:p>
            <a:pPr marL="457200" indent="-228600" defTabSz="914400">
              <a:lnSpc>
                <a:spcPct val="90000"/>
              </a:lnSpc>
              <a:spcAft>
                <a:spcPts val="600"/>
              </a:spcAft>
              <a:buFont typeface="Arial" panose="020B0604020202020204" pitchFamily="34" charset="0"/>
              <a:buChar char="•"/>
            </a:pPr>
            <a:r>
              <a:rPr lang="en-US" b="1" i="0" dirty="0">
                <a:solidFill>
                  <a:srgbClr val="292929"/>
                </a:solidFill>
                <a:effectLst/>
              </a:rPr>
              <a:t>Stationarity is an important characteristic of time series. A time series is said to be stationary if its statistical properties do not change over time. In other words, it has constant mean and variance, and covariance is independent of time.</a:t>
            </a:r>
          </a:p>
          <a:p>
            <a:pPr marL="457200" indent="-228600" defTabSz="914400">
              <a:lnSpc>
                <a:spcPct val="90000"/>
              </a:lnSpc>
              <a:spcAft>
                <a:spcPts val="600"/>
              </a:spcAft>
              <a:buFont typeface="Arial" panose="020B0604020202020204" pitchFamily="34" charset="0"/>
              <a:buChar char="•"/>
            </a:pPr>
            <a:r>
              <a:rPr lang="en-US" b="1" dirty="0">
                <a:solidFill>
                  <a:srgbClr val="292929"/>
                </a:solidFill>
              </a:rPr>
              <a:t>W</a:t>
            </a:r>
            <a:r>
              <a:rPr lang="en-US" b="1" i="0" dirty="0">
                <a:solidFill>
                  <a:srgbClr val="292929"/>
                </a:solidFill>
                <a:effectLst/>
              </a:rPr>
              <a:t>e should  have a stationary time series for best fit of model. </a:t>
            </a:r>
            <a:r>
              <a:rPr lang="en-US" b="1" i="0" dirty="0" err="1">
                <a:solidFill>
                  <a:srgbClr val="292929"/>
                </a:solidFill>
                <a:effectLst/>
              </a:rPr>
              <a:t>As,we</a:t>
            </a:r>
            <a:r>
              <a:rPr lang="en-US" b="1" i="0" dirty="0">
                <a:solidFill>
                  <a:srgbClr val="292929"/>
                </a:solidFill>
                <a:effectLst/>
              </a:rPr>
              <a:t> know our data are non- stationary,  we can make different transformations to make them stationary.</a:t>
            </a:r>
          </a:p>
          <a:p>
            <a:pPr marL="457200" indent="-228600" defTabSz="914400">
              <a:lnSpc>
                <a:spcPct val="90000"/>
              </a:lnSpc>
              <a:spcAft>
                <a:spcPts val="600"/>
              </a:spcAft>
              <a:buFont typeface="Arial" panose="020B0604020202020204" pitchFamily="34" charset="0"/>
              <a:buChar char="•"/>
            </a:pPr>
            <a:r>
              <a:rPr lang="en-US" b="1" dirty="0"/>
              <a:t>I have used </a:t>
            </a:r>
            <a:r>
              <a:rPr lang="en-US" b="1" i="0" dirty="0">
                <a:solidFill>
                  <a:srgbClr val="333333"/>
                </a:solidFill>
                <a:effectLst/>
              </a:rPr>
              <a:t> logarithms  and Differencing methods to transform my non-stationary data to stationary.</a:t>
            </a:r>
            <a:endParaRPr lang="en-US" b="1" dirty="0"/>
          </a:p>
          <a:p>
            <a:pPr marL="457200" indent="-228600" defTabSz="914400">
              <a:lnSpc>
                <a:spcPct val="90000"/>
              </a:lnSpc>
              <a:spcAft>
                <a:spcPts val="600"/>
              </a:spcAft>
              <a:buFont typeface="Arial" panose="020B0604020202020204" pitchFamily="34" charset="0"/>
              <a:buChar char="•"/>
            </a:pPr>
            <a:endParaRPr lang="en-US" sz="4400" dirty="0"/>
          </a:p>
          <a:p>
            <a:pPr marL="457200" indent="-228600" defTabSz="914400">
              <a:lnSpc>
                <a:spcPct val="90000"/>
              </a:lnSpc>
              <a:spcAft>
                <a:spcPts val="600"/>
              </a:spcAft>
              <a:buFont typeface="Arial" panose="020B0604020202020204" pitchFamily="34" charset="0"/>
              <a:buChar char="•"/>
            </a:pPr>
            <a:endParaRPr lang="en-US" sz="4400" dirty="0"/>
          </a:p>
        </p:txBody>
      </p:sp>
      <p:graphicFrame>
        <p:nvGraphicFramePr>
          <p:cNvPr id="3" name="Table 3">
            <a:extLst>
              <a:ext uri="{FF2B5EF4-FFF2-40B4-BE49-F238E27FC236}">
                <a16:creationId xmlns:a16="http://schemas.microsoft.com/office/drawing/2014/main" id="{B557D70C-A72F-49EA-9061-FD5709800675}"/>
              </a:ext>
            </a:extLst>
          </p:cNvPr>
          <p:cNvGraphicFramePr>
            <a:graphicFrameLocks noGrp="1"/>
          </p:cNvGraphicFramePr>
          <p:nvPr>
            <p:extLst>
              <p:ext uri="{D42A27DB-BD31-4B8C-83A1-F6EECF244321}">
                <p14:modId xmlns:p14="http://schemas.microsoft.com/office/powerpoint/2010/main" val="363582284"/>
              </p:ext>
            </p:extLst>
          </p:nvPr>
        </p:nvGraphicFramePr>
        <p:xfrm>
          <a:off x="3688125" y="3892537"/>
          <a:ext cx="16256000" cy="128016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1445308733"/>
                    </a:ext>
                  </a:extLst>
                </a:gridCol>
                <a:gridCol w="8128000">
                  <a:extLst>
                    <a:ext uri="{9D8B030D-6E8A-4147-A177-3AD203B41FA5}">
                      <a16:colId xmlns:a16="http://schemas.microsoft.com/office/drawing/2014/main" val="3826047127"/>
                    </a:ext>
                  </a:extLst>
                </a:gridCol>
              </a:tblGrid>
              <a:tr h="370840">
                <a:tc>
                  <a:txBody>
                    <a:bodyPr/>
                    <a:lstStyle/>
                    <a:p>
                      <a:r>
                        <a:rPr lang="en-US" dirty="0"/>
                        <a:t>                    TESLA</a:t>
                      </a:r>
                    </a:p>
                  </a:txBody>
                  <a:tcPr/>
                </a:tc>
                <a:tc>
                  <a:txBody>
                    <a:bodyPr/>
                    <a:lstStyle/>
                    <a:p>
                      <a:r>
                        <a:rPr lang="en-US" dirty="0"/>
                        <a:t>        VOLKSWAGEN</a:t>
                      </a:r>
                    </a:p>
                  </a:txBody>
                  <a:tcPr/>
                </a:tc>
                <a:extLst>
                  <a:ext uri="{0D108BD9-81ED-4DB2-BD59-A6C34878D82A}">
                    <a16:rowId xmlns:a16="http://schemas.microsoft.com/office/drawing/2014/main" val="3104511778"/>
                  </a:ext>
                </a:extLst>
              </a:tr>
              <a:tr h="370840">
                <a:tc>
                  <a:txBody>
                    <a:bodyPr/>
                    <a:lstStyle/>
                    <a:p>
                      <a:r>
                        <a:rPr lang="en-US" dirty="0"/>
                        <a:t>  P Value is 0.99</a:t>
                      </a:r>
                    </a:p>
                  </a:txBody>
                  <a:tcPr/>
                </a:tc>
                <a:tc>
                  <a:txBody>
                    <a:bodyPr/>
                    <a:lstStyle/>
                    <a:p>
                      <a:r>
                        <a:rPr lang="en-US" dirty="0"/>
                        <a:t>      P Value is 0.2732</a:t>
                      </a:r>
                    </a:p>
                  </a:txBody>
                  <a:tcPr/>
                </a:tc>
                <a:extLst>
                  <a:ext uri="{0D108BD9-81ED-4DB2-BD59-A6C34878D82A}">
                    <a16:rowId xmlns:a16="http://schemas.microsoft.com/office/drawing/2014/main" val="3268450522"/>
                  </a:ext>
                </a:extLst>
              </a:tr>
            </a:tbl>
          </a:graphicData>
        </a:graphic>
      </p:graphicFrame>
      <p:pic>
        <p:nvPicPr>
          <p:cNvPr id="8" name="Recorded Sound">
            <a:hlinkClick r:id="" action="ppaction://media"/>
            <a:extLst>
              <a:ext uri="{FF2B5EF4-FFF2-40B4-BE49-F238E27FC236}">
                <a16:creationId xmlns:a16="http://schemas.microsoft.com/office/drawing/2014/main" id="{23DEADDE-7D8D-42C1-966C-57E0043943D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988800" y="6654800"/>
            <a:ext cx="406400" cy="406400"/>
          </a:xfrm>
          <a:prstGeom prst="rect">
            <a:avLst/>
          </a:prstGeom>
        </p:spPr>
      </p:pic>
    </p:spTree>
    <p:extLst>
      <p:ext uri="{BB962C8B-B14F-4D97-AF65-F5344CB8AC3E}">
        <p14:creationId xmlns:p14="http://schemas.microsoft.com/office/powerpoint/2010/main" val="32994098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41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7A51769-9EC1-4FF5-A4F8-AD12259E6067}"/>
              </a:ext>
            </a:extLst>
          </p:cNvPr>
          <p:cNvSpPr txBox="1"/>
          <p:nvPr/>
        </p:nvSpPr>
        <p:spPr>
          <a:xfrm>
            <a:off x="529389" y="517901"/>
            <a:ext cx="22186232" cy="1015663"/>
          </a:xfrm>
          <a:prstGeom prst="rect">
            <a:avLst/>
          </a:prstGeom>
          <a:solidFill>
            <a:schemeClr val="accent1"/>
          </a:solidFill>
        </p:spPr>
        <p:txBody>
          <a:bodyPr wrap="square" rtlCol="0">
            <a:spAutoFit/>
          </a:bodyPr>
          <a:lstStyle/>
          <a:p>
            <a:pPr algn="ctr"/>
            <a:r>
              <a:rPr lang="en-US" sz="6000" b="1" dirty="0">
                <a:solidFill>
                  <a:schemeClr val="bg1"/>
                </a:solidFill>
              </a:rPr>
              <a:t>Perform Linear Regression Model</a:t>
            </a:r>
          </a:p>
        </p:txBody>
      </p:sp>
      <p:sp>
        <p:nvSpPr>
          <p:cNvPr id="5" name="TextBox 4">
            <a:extLst>
              <a:ext uri="{FF2B5EF4-FFF2-40B4-BE49-F238E27FC236}">
                <a16:creationId xmlns:a16="http://schemas.microsoft.com/office/drawing/2014/main" id="{28256C54-7879-4DC4-992A-9114FD00DB00}"/>
              </a:ext>
            </a:extLst>
          </p:cNvPr>
          <p:cNvSpPr txBox="1"/>
          <p:nvPr/>
        </p:nvSpPr>
        <p:spPr>
          <a:xfrm>
            <a:off x="1020447" y="1984346"/>
            <a:ext cx="21847629" cy="12649617"/>
          </a:xfrm>
          <a:prstGeom prst="rect">
            <a:avLst/>
          </a:prstGeom>
          <a:noFill/>
        </p:spPr>
        <p:txBody>
          <a:bodyPr wrap="square" rtlCol="0">
            <a:spAutoFit/>
          </a:bodyPr>
          <a:lstStyle/>
          <a:p>
            <a:pPr marL="571500" indent="-571500">
              <a:buFont typeface="Arial" panose="020B0604020202020204" pitchFamily="34" charset="0"/>
              <a:buChar char="•"/>
            </a:pPr>
            <a:r>
              <a:rPr lang="en-US" sz="4000" dirty="0"/>
              <a:t>By using the differencing and log transformation our data is converted for non-stationary to stationary.</a:t>
            </a:r>
          </a:p>
          <a:p>
            <a:pPr marL="571500" indent="-571500">
              <a:buFont typeface="Arial" panose="020B0604020202020204" pitchFamily="34" charset="0"/>
              <a:buChar char="•"/>
            </a:pPr>
            <a:endParaRPr lang="en-US" sz="4000" dirty="0"/>
          </a:p>
          <a:p>
            <a:pPr marL="571500" indent="-571500">
              <a:buFont typeface="Arial" panose="020B0604020202020204" pitchFamily="34" charset="0"/>
              <a:buChar char="•"/>
            </a:pPr>
            <a:r>
              <a:rPr lang="en-US" sz="4000" i="0" dirty="0">
                <a:effectLst/>
              </a:rPr>
              <a:t>Phillips-</a:t>
            </a:r>
            <a:r>
              <a:rPr lang="en-US" sz="4000" i="0" dirty="0" err="1">
                <a:effectLst/>
              </a:rPr>
              <a:t>ouliaris</a:t>
            </a:r>
            <a:r>
              <a:rPr lang="en-US" sz="4000" i="0" dirty="0">
                <a:effectLst/>
              </a:rPr>
              <a:t> Cointegration test id performed to check whether our data is cointegration or not</a:t>
            </a:r>
          </a:p>
          <a:p>
            <a:pPr marL="571500" indent="-571500">
              <a:buFont typeface="Arial" panose="020B0604020202020204" pitchFamily="34" charset="0"/>
              <a:buChar char="•"/>
            </a:pPr>
            <a:endParaRPr lang="en-US" sz="4000" dirty="0"/>
          </a:p>
          <a:p>
            <a:pPr marL="571500" indent="-571500">
              <a:buFont typeface="Arial" panose="020B0604020202020204" pitchFamily="34" charset="0"/>
              <a:buChar char="•"/>
            </a:pPr>
            <a:r>
              <a:rPr lang="en-US" sz="4000" dirty="0"/>
              <a:t>Our stationary data seems to have cointegration so we can further perform the Linear Regression model.</a:t>
            </a:r>
          </a:p>
          <a:p>
            <a:pPr marL="571500" indent="-571500">
              <a:buFont typeface="Arial" panose="020B0604020202020204" pitchFamily="34" charset="0"/>
              <a:buChar char="•"/>
            </a:pPr>
            <a:endParaRPr lang="en-US" sz="4000" dirty="0"/>
          </a:p>
          <a:p>
            <a:pPr marL="571500" indent="-571500">
              <a:buFont typeface="Arial" panose="020B0604020202020204" pitchFamily="34" charset="0"/>
              <a:buChar char="•"/>
            </a:pPr>
            <a:r>
              <a:rPr lang="en-US" sz="4000" dirty="0"/>
              <a:t>By assuming the Tesla stock as dependent variable and Volkswagen stock as Independent variable I performed the Linear regression model.</a:t>
            </a:r>
          </a:p>
          <a:p>
            <a:pPr marL="571500" indent="-571500">
              <a:buFont typeface="Arial" panose="020B0604020202020204" pitchFamily="34" charset="0"/>
              <a:buChar char="•"/>
            </a:pPr>
            <a:endParaRPr lang="en-US" sz="5400" dirty="0"/>
          </a:p>
          <a:p>
            <a:pPr algn="ctr"/>
            <a:r>
              <a:rPr lang="en-US" sz="4000" dirty="0"/>
              <a:t>Residual standard error: 0.1982 on 81 degrees of freedom</a:t>
            </a:r>
          </a:p>
          <a:p>
            <a:pPr algn="ctr"/>
            <a:r>
              <a:rPr lang="en-US" sz="4000" dirty="0"/>
              <a:t>Multiple R-squared:  0.03893,	Adjusted R-squared:  0.02706 </a:t>
            </a:r>
          </a:p>
          <a:p>
            <a:pPr algn="ctr"/>
            <a:r>
              <a:rPr lang="en-US" sz="4000" dirty="0"/>
              <a:t>F-statistic: 3.281 on 1 and 81 DF,  p-value: 0.07379</a:t>
            </a:r>
          </a:p>
          <a:p>
            <a:pPr marL="571500" indent="-571500">
              <a:buFont typeface="Arial" panose="020B0604020202020204" pitchFamily="34" charset="0"/>
              <a:buChar char="•"/>
            </a:pPr>
            <a:endParaRPr lang="en-US" sz="4000" dirty="0"/>
          </a:p>
          <a:p>
            <a:pPr marL="571500" indent="-571500">
              <a:buFont typeface="Arial" panose="020B0604020202020204" pitchFamily="34" charset="0"/>
              <a:buChar char="•"/>
            </a:pPr>
            <a:r>
              <a:rPr lang="en-US" sz="4000" dirty="0"/>
              <a:t>We can see from the above result the p values is greater than alpha value  which we fail to reject the null hypothesis.</a:t>
            </a:r>
          </a:p>
          <a:p>
            <a:pPr marL="571500" indent="-571500">
              <a:buFont typeface="Arial" panose="020B0604020202020204" pitchFamily="34" charset="0"/>
              <a:buChar char="•"/>
            </a:pPr>
            <a:r>
              <a:rPr lang="en-US" sz="4000" dirty="0"/>
              <a:t>The result suggest that there is no relationship between the tesla stock and Volkswagen stock and thus this model is not a good model.</a:t>
            </a:r>
            <a:endParaRPr lang="en-US" sz="2800" dirty="0"/>
          </a:p>
          <a:p>
            <a:pPr algn="ctr"/>
            <a:endParaRPr lang="en-US" sz="2800" b="1" dirty="0"/>
          </a:p>
          <a:p>
            <a:pPr algn="ctr"/>
            <a:endParaRPr lang="en-US" sz="1800" b="1" dirty="0"/>
          </a:p>
          <a:p>
            <a:r>
              <a:rPr lang="en-US" dirty="0"/>
              <a:t> </a:t>
            </a:r>
          </a:p>
        </p:txBody>
      </p:sp>
      <p:sp>
        <p:nvSpPr>
          <p:cNvPr id="6" name="Rectangle 1">
            <a:extLst>
              <a:ext uri="{FF2B5EF4-FFF2-40B4-BE49-F238E27FC236}">
                <a16:creationId xmlns:a16="http://schemas.microsoft.com/office/drawing/2014/main" id="{721DD139-5120-43D3-AC58-980E8841271A}"/>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3">
            <a:extLst>
              <a:ext uri="{FF2B5EF4-FFF2-40B4-BE49-F238E27FC236}">
                <a16:creationId xmlns:a16="http://schemas.microsoft.com/office/drawing/2014/main" id="{82454F41-3659-40EB-920B-C7FCFD2BDF04}"/>
              </a:ext>
            </a:extLst>
          </p:cNvPr>
          <p:cNvSpPr>
            <a:spLocks noChangeArrowheads="1"/>
          </p:cNvSpPr>
          <p:nvPr/>
        </p:nvSpPr>
        <p:spPr bwMode="auto">
          <a:xfrm>
            <a:off x="304800" y="3949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3" name="Recorded Sound">
            <a:hlinkClick r:id="" action="ppaction://media"/>
            <a:extLst>
              <a:ext uri="{FF2B5EF4-FFF2-40B4-BE49-F238E27FC236}">
                <a16:creationId xmlns:a16="http://schemas.microsoft.com/office/drawing/2014/main" id="{CC79E65A-CC15-456D-AB78-40880D261F3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988800" y="6654800"/>
            <a:ext cx="406400" cy="406400"/>
          </a:xfrm>
          <a:prstGeom prst="rect">
            <a:avLst/>
          </a:prstGeom>
        </p:spPr>
      </p:pic>
    </p:spTree>
    <p:extLst>
      <p:ext uri="{BB962C8B-B14F-4D97-AF65-F5344CB8AC3E}">
        <p14:creationId xmlns:p14="http://schemas.microsoft.com/office/powerpoint/2010/main" val="5600114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393"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7A51769-9EC1-4FF5-A4F8-AD12259E6067}"/>
              </a:ext>
            </a:extLst>
          </p:cNvPr>
          <p:cNvSpPr txBox="1"/>
          <p:nvPr/>
        </p:nvSpPr>
        <p:spPr>
          <a:xfrm>
            <a:off x="529389" y="426461"/>
            <a:ext cx="22186232" cy="1015663"/>
          </a:xfrm>
          <a:prstGeom prst="rect">
            <a:avLst/>
          </a:prstGeom>
          <a:solidFill>
            <a:schemeClr val="accent1"/>
          </a:solidFill>
        </p:spPr>
        <p:txBody>
          <a:bodyPr wrap="square" rtlCol="0">
            <a:spAutoFit/>
          </a:bodyPr>
          <a:lstStyle/>
          <a:p>
            <a:pPr algn="ctr"/>
            <a:r>
              <a:rPr lang="en-US" sz="6000" b="1" dirty="0">
                <a:solidFill>
                  <a:schemeClr val="bg1"/>
                </a:solidFill>
              </a:rPr>
              <a:t>ARIMA MODEL</a:t>
            </a:r>
          </a:p>
        </p:txBody>
      </p:sp>
      <p:sp>
        <p:nvSpPr>
          <p:cNvPr id="5" name="TextBox 4">
            <a:extLst>
              <a:ext uri="{FF2B5EF4-FFF2-40B4-BE49-F238E27FC236}">
                <a16:creationId xmlns:a16="http://schemas.microsoft.com/office/drawing/2014/main" id="{28256C54-7879-4DC4-992A-9114FD00DB00}"/>
              </a:ext>
            </a:extLst>
          </p:cNvPr>
          <p:cNvSpPr txBox="1"/>
          <p:nvPr/>
        </p:nvSpPr>
        <p:spPr>
          <a:xfrm>
            <a:off x="1020447" y="1984346"/>
            <a:ext cx="21847629" cy="7068602"/>
          </a:xfrm>
          <a:prstGeom prst="rect">
            <a:avLst/>
          </a:prstGeom>
          <a:noFill/>
        </p:spPr>
        <p:txBody>
          <a:bodyPr wrap="square" rtlCol="0">
            <a:spAutoFit/>
          </a:bodyPr>
          <a:lstStyle/>
          <a:p>
            <a:pPr marL="857250" marR="0" indent="-857250">
              <a:spcBef>
                <a:spcPts val="0"/>
              </a:spcBef>
              <a:spcAft>
                <a:spcPts val="800"/>
              </a:spcAft>
              <a:buFont typeface="Arial" panose="020B0604020202020204" pitchFamily="34" charset="0"/>
              <a:buChar char="•"/>
            </a:pPr>
            <a:r>
              <a:rPr lang="en-US" sz="6000" spc="-5" dirty="0">
                <a:solidFill>
                  <a:srgbClr val="292929"/>
                </a:solidFill>
                <a:effectLst/>
                <a:latin typeface="Arial" panose="020B0604020202020204" pitchFamily="34" charset="0"/>
                <a:ea typeface="Calibri" panose="020F0502020204030204" pitchFamily="34" charset="0"/>
                <a:cs typeface="Times New Roman" panose="02020603050405020304" pitchFamily="18" charset="0"/>
              </a:rPr>
              <a:t> </a:t>
            </a:r>
            <a:r>
              <a:rPr lang="en-US" sz="4000" spc="-5" dirty="0">
                <a:solidFill>
                  <a:srgbClr val="292929"/>
                </a:solidFill>
                <a:latin typeface="Arial" panose="020B0604020202020204" pitchFamily="34" charset="0"/>
                <a:ea typeface="Calibri" panose="020F0502020204030204" pitchFamily="34" charset="0"/>
                <a:cs typeface="Times New Roman" panose="02020603050405020304" pitchFamily="18" charset="0"/>
              </a:rPr>
              <a:t>T</a:t>
            </a:r>
            <a:r>
              <a:rPr lang="en-US" sz="4000" spc="-5" dirty="0">
                <a:solidFill>
                  <a:srgbClr val="292929"/>
                </a:solidFill>
                <a:effectLst/>
                <a:latin typeface="Arial" panose="020B0604020202020204" pitchFamily="34" charset="0"/>
                <a:ea typeface="Calibri" panose="020F0502020204030204" pitchFamily="34" charset="0"/>
                <a:cs typeface="Times New Roman" panose="02020603050405020304" pitchFamily="18" charset="0"/>
              </a:rPr>
              <a:t>he  time series data is split into training data contains the Tesla and VW stock price from July 2013 to July 2019 and test data contains the Tesla and VW stock price from July 2019 to July 2020. </a:t>
            </a:r>
          </a:p>
          <a:p>
            <a:pPr marL="857250" marR="0" indent="-857250">
              <a:spcBef>
                <a:spcPts val="0"/>
              </a:spcBef>
              <a:spcAft>
                <a:spcPts val="800"/>
              </a:spcAft>
              <a:buFont typeface="Arial" panose="020B0604020202020204" pitchFamily="34" charset="0"/>
              <a:buChar char="•"/>
            </a:pPr>
            <a:r>
              <a:rPr lang="en-US" sz="4000" spc="-5" dirty="0">
                <a:solidFill>
                  <a:srgbClr val="292929"/>
                </a:solidFill>
                <a:effectLst/>
                <a:latin typeface="Arial" panose="020B0604020202020204" pitchFamily="34" charset="0"/>
                <a:ea typeface="Calibri" panose="020F0502020204030204" pitchFamily="34" charset="0"/>
                <a:cs typeface="Times New Roman" panose="02020603050405020304" pitchFamily="18" charset="0"/>
              </a:rPr>
              <a:t>The ARIMA model is performed on the training data  which will help us to predict the value and we can compare with the test data.</a:t>
            </a:r>
          </a:p>
          <a:p>
            <a:pPr marL="857250" marR="0" indent="-857250">
              <a:spcBef>
                <a:spcPts val="0"/>
              </a:spcBef>
              <a:spcAft>
                <a:spcPts val="800"/>
              </a:spcAft>
              <a:buFont typeface="Arial" panose="020B0604020202020204" pitchFamily="34" charset="0"/>
              <a:buChar char="•"/>
            </a:pPr>
            <a:r>
              <a:rPr lang="en-US" sz="4000" spc="-5" dirty="0">
                <a:solidFill>
                  <a:srgbClr val="292929"/>
                </a:solidFill>
                <a:latin typeface="Arial" panose="020B0604020202020204" pitchFamily="34" charset="0"/>
                <a:ea typeface="Calibri" panose="020F0502020204030204" pitchFamily="34" charset="0"/>
                <a:cs typeface="Times New Roman" panose="02020603050405020304" pitchFamily="18" charset="0"/>
              </a:rPr>
              <a:t>To perform the ARIMA model the order is analyzed from the ACF and PACF of the time series of the  stationary test data.</a:t>
            </a:r>
            <a:endParaRPr lang="en-US" sz="4000" spc="-5" dirty="0">
              <a:solidFill>
                <a:srgbClr val="292929"/>
              </a:solidFill>
              <a:effectLst/>
              <a:latin typeface="Arial" panose="020B0604020202020204" pitchFamily="34" charset="0"/>
              <a:ea typeface="Calibri" panose="020F0502020204030204" pitchFamily="34" charset="0"/>
              <a:cs typeface="Times New Roman" panose="02020603050405020304" pitchFamily="18" charset="0"/>
            </a:endParaRPr>
          </a:p>
          <a:p>
            <a:pPr marL="857250" marR="0" indent="-857250">
              <a:spcBef>
                <a:spcPts val="0"/>
              </a:spcBef>
              <a:spcAft>
                <a:spcPts val="800"/>
              </a:spcAft>
              <a:buFont typeface="Arial" panose="020B0604020202020204" pitchFamily="34" charset="0"/>
              <a:buChar char="•"/>
            </a:pPr>
            <a:endParaRPr lang="en-US" sz="4000" spc="-5" dirty="0">
              <a:solidFill>
                <a:srgbClr val="292929"/>
              </a:solidFill>
              <a:latin typeface="Arial" panose="020B0604020202020204" pitchFamily="34" charset="0"/>
              <a:ea typeface="Calibri" panose="020F0502020204030204" pitchFamily="34" charset="0"/>
              <a:cs typeface="Times New Roman" panose="02020603050405020304" pitchFamily="18" charset="0"/>
            </a:endParaRPr>
          </a:p>
          <a:p>
            <a:pPr marL="857250" marR="0" indent="-857250">
              <a:spcBef>
                <a:spcPts val="0"/>
              </a:spcBef>
              <a:spcAft>
                <a:spcPts val="800"/>
              </a:spcAft>
              <a:buFont typeface="Arial" panose="020B0604020202020204" pitchFamily="34" charset="0"/>
              <a:buChar char="•"/>
            </a:pPr>
            <a:endParaRPr lang="en-US" sz="4000" spc="-5" dirty="0">
              <a:solidFill>
                <a:srgbClr val="292929"/>
              </a:solidFill>
              <a:effectLst/>
              <a:latin typeface="Arial" panose="020B0604020202020204" pitchFamily="34" charset="0"/>
              <a:ea typeface="Calibri" panose="020F0502020204030204" pitchFamily="34" charset="0"/>
              <a:cs typeface="Times New Roman" panose="02020603050405020304" pitchFamily="18" charset="0"/>
            </a:endParaRPr>
          </a:p>
          <a:p>
            <a:pPr marL="857250" marR="0" indent="-857250">
              <a:spcBef>
                <a:spcPts val="0"/>
              </a:spcBef>
              <a:spcAft>
                <a:spcPts val="800"/>
              </a:spcAft>
              <a:buFont typeface="Arial" panose="020B0604020202020204" pitchFamily="34" charset="0"/>
              <a:buChar char="•"/>
            </a:pPr>
            <a:endParaRPr lang="en-US" sz="4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2ECC8563-3705-4CB9-BCB7-93D936E1C4E6}"/>
              </a:ext>
            </a:extLst>
          </p:cNvPr>
          <p:cNvPicPr>
            <a:picLocks noChangeAspect="1"/>
          </p:cNvPicPr>
          <p:nvPr/>
        </p:nvPicPr>
        <p:blipFill>
          <a:blip r:embed="rId5"/>
          <a:stretch>
            <a:fillRect/>
          </a:stretch>
        </p:blipFill>
        <p:spPr>
          <a:xfrm>
            <a:off x="2312758" y="7232468"/>
            <a:ext cx="8276601" cy="5172876"/>
          </a:xfrm>
          <a:prstGeom prst="rect">
            <a:avLst/>
          </a:prstGeom>
        </p:spPr>
      </p:pic>
      <p:pic>
        <p:nvPicPr>
          <p:cNvPr id="3" name="Picture 2">
            <a:extLst>
              <a:ext uri="{FF2B5EF4-FFF2-40B4-BE49-F238E27FC236}">
                <a16:creationId xmlns:a16="http://schemas.microsoft.com/office/drawing/2014/main" id="{F5E8D10A-25E7-4BC9-89CA-40A2BAB703A5}"/>
              </a:ext>
            </a:extLst>
          </p:cNvPr>
          <p:cNvPicPr>
            <a:picLocks noChangeAspect="1"/>
          </p:cNvPicPr>
          <p:nvPr/>
        </p:nvPicPr>
        <p:blipFill>
          <a:blip r:embed="rId6"/>
          <a:stretch>
            <a:fillRect/>
          </a:stretch>
        </p:blipFill>
        <p:spPr>
          <a:xfrm>
            <a:off x="13104440" y="7141027"/>
            <a:ext cx="8276602" cy="5172876"/>
          </a:xfrm>
          <a:prstGeom prst="rect">
            <a:avLst/>
          </a:prstGeom>
        </p:spPr>
      </p:pic>
      <p:pic>
        <p:nvPicPr>
          <p:cNvPr id="4" name="Recorded Sound">
            <a:hlinkClick r:id="" action="ppaction://media"/>
            <a:extLst>
              <a:ext uri="{FF2B5EF4-FFF2-40B4-BE49-F238E27FC236}">
                <a16:creationId xmlns:a16="http://schemas.microsoft.com/office/drawing/2014/main" id="{24166BAD-2F7D-402B-BC72-D0188E472F3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988800" y="6654800"/>
            <a:ext cx="406400" cy="406400"/>
          </a:xfrm>
          <a:prstGeom prst="rect">
            <a:avLst/>
          </a:prstGeom>
        </p:spPr>
      </p:pic>
    </p:spTree>
    <p:extLst>
      <p:ext uri="{BB962C8B-B14F-4D97-AF65-F5344CB8AC3E}">
        <p14:creationId xmlns:p14="http://schemas.microsoft.com/office/powerpoint/2010/main" val="38755294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87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7A51769-9EC1-4FF5-A4F8-AD12259E6067}"/>
              </a:ext>
            </a:extLst>
          </p:cNvPr>
          <p:cNvSpPr txBox="1"/>
          <p:nvPr/>
        </p:nvSpPr>
        <p:spPr>
          <a:xfrm>
            <a:off x="529389" y="517901"/>
            <a:ext cx="22186232" cy="1015663"/>
          </a:xfrm>
          <a:prstGeom prst="rect">
            <a:avLst/>
          </a:prstGeom>
          <a:solidFill>
            <a:schemeClr val="accent1"/>
          </a:solidFill>
        </p:spPr>
        <p:txBody>
          <a:bodyPr wrap="square" rtlCol="0">
            <a:spAutoFit/>
          </a:bodyPr>
          <a:lstStyle/>
          <a:p>
            <a:pPr algn="ctr"/>
            <a:r>
              <a:rPr lang="en-US" sz="6000" b="1" dirty="0">
                <a:solidFill>
                  <a:schemeClr val="bg1"/>
                </a:solidFill>
              </a:rPr>
              <a:t>ARIMA MODEL</a:t>
            </a:r>
          </a:p>
        </p:txBody>
      </p:sp>
      <p:sp>
        <p:nvSpPr>
          <p:cNvPr id="5" name="TextBox 4">
            <a:extLst>
              <a:ext uri="{FF2B5EF4-FFF2-40B4-BE49-F238E27FC236}">
                <a16:creationId xmlns:a16="http://schemas.microsoft.com/office/drawing/2014/main" id="{28256C54-7879-4DC4-992A-9114FD00DB00}"/>
              </a:ext>
            </a:extLst>
          </p:cNvPr>
          <p:cNvSpPr txBox="1"/>
          <p:nvPr/>
        </p:nvSpPr>
        <p:spPr>
          <a:xfrm>
            <a:off x="1020447" y="1984346"/>
            <a:ext cx="21847629" cy="8956298"/>
          </a:xfrm>
          <a:prstGeom prst="rect">
            <a:avLst/>
          </a:prstGeom>
          <a:noFill/>
        </p:spPr>
        <p:txBody>
          <a:bodyPr wrap="square" rtlCol="0">
            <a:spAutoFit/>
          </a:bodyPr>
          <a:lstStyle/>
          <a:p>
            <a:pPr marL="571500" indent="-571500">
              <a:buFont typeface="Arial" panose="020B0604020202020204" pitchFamily="34" charset="0"/>
              <a:buChar char="•"/>
            </a:pPr>
            <a:r>
              <a:rPr lang="en-US" dirty="0"/>
              <a:t>I have used for loop  function and auto ARIMA model to get best order for the ARIMA model.</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The below is the ACF and PACF of the residuals of the predicted ARIMA model.</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We can see there is an lags and autocorrelation .</a:t>
            </a:r>
          </a:p>
          <a:p>
            <a:pPr marL="571500" indent="-571500">
              <a:buFont typeface="Arial" panose="020B0604020202020204" pitchFamily="34" charset="0"/>
              <a:buChar char="•"/>
            </a:pPr>
            <a:endParaRPr lang="en-US" dirty="0"/>
          </a:p>
          <a:p>
            <a:endParaRPr lang="en-US" dirty="0"/>
          </a:p>
          <a:p>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endParaRPr lang="en-US" dirty="0"/>
          </a:p>
          <a:p>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D00F5677-CADE-43DD-8E1B-21CB53C05522}"/>
              </a:ext>
            </a:extLst>
          </p:cNvPr>
          <p:cNvPicPr>
            <a:picLocks noChangeAspect="1"/>
          </p:cNvPicPr>
          <p:nvPr/>
        </p:nvPicPr>
        <p:blipFill>
          <a:blip r:embed="rId5"/>
          <a:stretch>
            <a:fillRect/>
          </a:stretch>
        </p:blipFill>
        <p:spPr>
          <a:xfrm>
            <a:off x="1020447" y="7162815"/>
            <a:ext cx="8955870" cy="5597419"/>
          </a:xfrm>
          <a:prstGeom prst="rect">
            <a:avLst/>
          </a:prstGeom>
        </p:spPr>
      </p:pic>
      <p:pic>
        <p:nvPicPr>
          <p:cNvPr id="3" name="Picture 2">
            <a:extLst>
              <a:ext uri="{FF2B5EF4-FFF2-40B4-BE49-F238E27FC236}">
                <a16:creationId xmlns:a16="http://schemas.microsoft.com/office/drawing/2014/main" id="{DFC20A7A-C09B-46BE-B6FD-356FF86501B5}"/>
              </a:ext>
            </a:extLst>
          </p:cNvPr>
          <p:cNvPicPr>
            <a:picLocks noChangeAspect="1"/>
          </p:cNvPicPr>
          <p:nvPr/>
        </p:nvPicPr>
        <p:blipFill>
          <a:blip r:embed="rId6"/>
          <a:stretch>
            <a:fillRect/>
          </a:stretch>
        </p:blipFill>
        <p:spPr>
          <a:xfrm>
            <a:off x="10084526" y="7057223"/>
            <a:ext cx="9185554" cy="5740971"/>
          </a:xfrm>
          <a:prstGeom prst="rect">
            <a:avLst/>
          </a:prstGeom>
        </p:spPr>
      </p:pic>
      <p:pic>
        <p:nvPicPr>
          <p:cNvPr id="6" name="Recorded Sound">
            <a:hlinkClick r:id="" action="ppaction://media"/>
            <a:extLst>
              <a:ext uri="{FF2B5EF4-FFF2-40B4-BE49-F238E27FC236}">
                <a16:creationId xmlns:a16="http://schemas.microsoft.com/office/drawing/2014/main" id="{B5B675D2-C6C1-4C5C-BF46-460FA7A5CD8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988800" y="6654800"/>
            <a:ext cx="406400" cy="406400"/>
          </a:xfrm>
          <a:prstGeom prst="rect">
            <a:avLst/>
          </a:prstGeom>
        </p:spPr>
      </p:pic>
    </p:spTree>
    <p:extLst>
      <p:ext uri="{BB962C8B-B14F-4D97-AF65-F5344CB8AC3E}">
        <p14:creationId xmlns:p14="http://schemas.microsoft.com/office/powerpoint/2010/main" val="35336554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51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03-Orange">
      <a:dk1>
        <a:srgbClr val="000000"/>
      </a:dk1>
      <a:lt1>
        <a:sysClr val="window" lastClr="FFFFFF"/>
      </a:lt1>
      <a:dk2>
        <a:srgbClr val="272D39"/>
      </a:dk2>
      <a:lt2>
        <a:srgbClr val="FFFFFF"/>
      </a:lt2>
      <a:accent1>
        <a:srgbClr val="FFAF14"/>
      </a:accent1>
      <a:accent2>
        <a:srgbClr val="FA961E"/>
      </a:accent2>
      <a:accent3>
        <a:srgbClr val="F47621"/>
      </a:accent3>
      <a:accent4>
        <a:srgbClr val="F0541E"/>
      </a:accent4>
      <a:accent5>
        <a:srgbClr val="EE3A3E"/>
      </a:accent5>
      <a:accent6>
        <a:srgbClr val="EFF0F3"/>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6617</TotalTime>
  <Words>1334</Words>
  <Application>Microsoft Office PowerPoint</Application>
  <PresentationFormat>Custom</PresentationFormat>
  <Paragraphs>148</Paragraphs>
  <Slides>13</Slides>
  <Notes>8</Notes>
  <HiddenSlides>0</HiddenSlides>
  <MMClips>10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medium-content-serif-font</vt:lpstr>
      <vt:lpstr>Open Sans</vt:lpstr>
      <vt:lpstr>Open Sans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Eswarya Pillai Rahul Sudan</dc:creator>
  <cp:lastModifiedBy>Eswarya Pillai Rahul Sudan</cp:lastModifiedBy>
  <cp:revision>68</cp:revision>
  <dcterms:created xsi:type="dcterms:W3CDTF">2020-03-16T20:15:06Z</dcterms:created>
  <dcterms:modified xsi:type="dcterms:W3CDTF">2020-10-14T18:02:10Z</dcterms:modified>
</cp:coreProperties>
</file>